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93" r:id="rId3"/>
    <p:sldMasterId id="2147483711" r:id="rId4"/>
    <p:sldMasterId id="2147483725" r:id="rId5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Lexend Deca" panose="020B060402020202020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aven Pro" panose="020B0604020202020204" charset="0"/>
      <p:regular r:id="rId37"/>
      <p:bold r:id="rId38"/>
    </p:embeddedFont>
    <p:embeddedFont>
      <p:font typeface="Nunito Sans ExtraBold" panose="020B0604020202020204" charset="0"/>
      <p:bold r:id="rId39"/>
      <p:boldItalic r:id="rId40"/>
    </p:embeddedFont>
    <p:embeddedFont>
      <p:font typeface="Lexend" panose="020B0604020202020204" charset="0"/>
      <p:regular r:id="rId41"/>
      <p:bold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Lexend Light" panose="020B0604020202020204" charset="0"/>
      <p:regular r:id="rId47"/>
      <p:bold r:id="rId48"/>
    </p:embeddedFont>
    <p:embeddedFont>
      <p:font typeface="Lucida Sans" panose="020B0602030504020204" pitchFamily="34" charset="0"/>
      <p:regular r:id="rId49"/>
      <p:bold r:id="rId50"/>
      <p:italic r:id="rId51"/>
      <p:boldItalic r:id="rId52"/>
    </p:embeddedFont>
    <p:embeddedFont>
      <p:font typeface="Rubik" panose="020B0604020202020204" charset="-79"/>
      <p:regular r:id="rId53"/>
      <p:bold r:id="rId54"/>
      <p:italic r:id="rId55"/>
      <p:boldItalic r:id="rId56"/>
    </p:embeddedFont>
    <p:embeddedFont>
      <p:font typeface="Lexend Medium" panose="020B0604020202020204" charset="0"/>
      <p:regular r:id="rId57"/>
      <p:bold r:id="rId58"/>
    </p:embeddedFont>
    <p:embeddedFont>
      <p:font typeface="Lexend Black" panose="020B0604020202020204" charset="0"/>
      <p:bold r:id="rId59"/>
    </p:embeddedFont>
    <p:embeddedFont>
      <p:font typeface="Maven Pro Medium" panose="020B0604020202020204" charset="0"/>
      <p:regular r:id="rId60"/>
      <p:bold r:id="rId61"/>
    </p:embeddedFont>
    <p:embeddedFont>
      <p:font typeface="Rubik Light" panose="020B0604020202020204" charset="-79"/>
      <p:regular r:id="rId62"/>
      <p:bold r:id="rId63"/>
      <p:italic r:id="rId64"/>
      <p:boldItalic r:id="rId65"/>
    </p:embeddedFont>
    <p:embeddedFont>
      <p:font typeface="Maven Pro Black" panose="020B0604020202020204" charset="0"/>
      <p:bold r:id="rId66"/>
    </p:embeddedFont>
    <p:embeddedFont>
      <p:font typeface="Lexend ExtraBold" panose="020B0604020202020204" charset="0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aT0mDT2/IKPYxyORdIQkmYD3Sf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yana Candida Cru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68" Type="http://customschemas.google.com/relationships/presentationmetadata" Target="metadata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61" Type="http://schemas.openxmlformats.org/officeDocument/2006/relationships/font" Target="fonts/font3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font" Target="fonts/font37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0-27T12:46:52.295" idx="1">
    <p:pos x="6000" y="0"/>
    <p:text>colocar imagem de reunião no balão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tOoLPJ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12" name="Google Shape;412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3" name="Google Shape;413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16" name="Google Shape;416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8c31ebc68_0_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94" name="Google Shape;894;g378c31ebc68_0_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95" name="Google Shape;895;g378c31ebc68_0_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378c31ebc68_0_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7" name="Google Shape;897;g378c31ebc68_0_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98" name="Google Shape;898;g378c31ebc68_0_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64d8851a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g364d8851a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4d8851a49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7" name="Google Shape;937;g364d8851a49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4d8851a49_0_82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67" name="Google Shape;967;g364d8851a49_0_82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68" name="Google Shape;968;g364d8851a49_0_82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g364d8851a49_0_82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0" name="Google Shape;970;g364d8851a49_0_82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71" name="Google Shape;971;g364d8851a49_0_82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7773087bfc_1_12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81" name="Google Shape;981;g37773087bfc_1_12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82" name="Google Shape;982;g37773087bfc_1_12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g37773087bfc_1_1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g37773087bfc_1_12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85" name="Google Shape;985;g37773087bfc_1_12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776a57a795_0_3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24" name="Google Shape;1024;g3776a57a795_0_3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5" name="Google Shape;1025;g3776a57a795_0_3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6" name="Google Shape;1026;g3776a57a795_0_3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7" name="Google Shape;1027;g3776a57a795_0_3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28" name="Google Shape;1028;g3776a57a795_0_3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64d8851a49_0_34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42" name="Google Shape;1042;g364d8851a49_0_34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43" name="Google Shape;1043;g364d8851a49_0_34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64d8851a49_0_3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5" name="Google Shape;1045;g364d8851a49_0_34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46" name="Google Shape;1046;g364d8851a49_0_34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64d8851a49_0_36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61" name="Google Shape;1061;g364d8851a49_0_36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62" name="Google Shape;1062;g364d8851a49_0_36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g364d8851a49_0_36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4" name="Google Shape;1064;g364d8851a49_0_36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65" name="Google Shape;1065;g364d8851a49_0_36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64d8851a49_0_38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79" name="Google Shape;1079;g364d8851a49_0_38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0" name="Google Shape;1080;g364d8851a49_0_38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g364d8851a49_0_38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2" name="Google Shape;1082;g364d8851a49_0_38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3" name="Google Shape;1083;g364d8851a49_0_38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64d8851a49_0_40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97" name="Google Shape;1097;g364d8851a49_0_40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98" name="Google Shape;1098;g364d8851a49_0_40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g364d8851a49_0_40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0" name="Google Shape;1100;g364d8851a49_0_40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01" name="Google Shape;1101;g364d8851a49_0_40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776a57a7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3776a57a7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776a57a795_0_3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15" name="Google Shape;1115;g3776a57a795_0_3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16" name="Google Shape;1116;g3776a57a795_0_3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7" name="Google Shape;1117;g3776a57a795_0_3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8" name="Google Shape;1118;g3776a57a795_0_3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19" name="Google Shape;1119;g3776a57a795_0_3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64bdef00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9" name="Google Shape;1129;g364bdef00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776a57a795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9" name="Google Shape;1139;g3776a57a795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648954c2d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4" name="Google Shape;1154;g3648954c2d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2" name="Google Shape;1162;p4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63" name="Google Shape;1163;p4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p4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5" name="Google Shape;1165;p4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6" name="Google Shape;1166;p4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8a80260d0_0_44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43" name="Google Shape;443;g378a80260d0_0_44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4" name="Google Shape;444;g378a80260d0_0_44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378a80260d0_0_44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g378a80260d0_0_44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47" name="Google Shape;447;g378a80260d0_0_44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8a80260d0_0_19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82" name="Google Shape;482;g378a80260d0_0_19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3" name="Google Shape;483;g378a80260d0_0_19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378a80260d0_0_19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g378a80260d0_0_19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86" name="Google Shape;486;g378a80260d0_0_19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ce4f4d6f9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16" name="Google Shape;516;g39ce4f4d6f9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7" name="Google Shape;517;g39ce4f4d6f9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39ce4f4d6f9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39ce4f4d6f9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20" name="Google Shape;520;g39ce4f4d6f9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4d9d40898_0_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64" name="Google Shape;664;g364d9d40898_0_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5" name="Google Shape;665;g364d9d40898_0_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364d9d40898_0_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Esses são alguns pontos de destaque da Blip.</a:t>
            </a:r>
            <a:endParaRPr/>
          </a:p>
        </p:txBody>
      </p:sp>
      <p:sp>
        <p:nvSpPr>
          <p:cNvPr id="667" name="Google Shape;667;g364d9d40898_0_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68" name="Google Shape;668;g364d9d40898_0_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4d9d40898_0_6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31" name="Google Shape;731;g364d9d40898_0_6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2" name="Google Shape;732;g364d9d40898_0_6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364d9d40898_0_6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Versão compactada dos slides a seguir.</a:t>
            </a:r>
            <a:endParaRPr/>
          </a:p>
        </p:txBody>
      </p:sp>
      <p:sp>
        <p:nvSpPr>
          <p:cNvPr id="734" name="Google Shape;734;g364d9d40898_0_6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35" name="Google Shape;735;g364d9d40898_0_6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64d9d40898_0_9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66" name="Google Shape;766;g364d9d40898_0_9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67" name="Google Shape;767;g364d9d40898_0_9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364d9d40898_0_9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364d9d40898_0_9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70" name="Google Shape;770;g364d9d40898_0_9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776a57a795_0_2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79" name="Google Shape;879;g3776a57a795_0_2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0" name="Google Shape;880;g3776a57a795_0_2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3776a57a795_0_2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3776a57a795_0_2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83" name="Google Shape;883;g3776a57a795_0_2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8a80260d0_0_569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g378a80260d0_0_56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8a80260d0_0_572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78a80260d0_0_572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378a80260d0_0_572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6a57a795_0_12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76a57a795_0_1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76a57a795_0_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0" name="Google Shape;100;g3776a57a795_0_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2" cy="10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776a57a795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76a57a795_0_1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uas coluna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776a57a795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m uma coluna 1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76a57a795_0_1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g3776a57a795_0_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6" cy="1028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6a57a795_0_13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2" name="Google Shape;112;g3776a57a795_0_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1526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6a57a795_0_13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5" name="Google Shape;115;g3776a57a795_0_13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6" name="Google Shape;116;g3776a57a795_0_1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6a57a795_0_14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9" name="Google Shape;119;g3776a57a795_0_1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6a57a795_0_14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776a57a795_0_14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3776a57a795_0_14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76a57a795_0_1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776a57a795_0_1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7" name="Google Shape;127;g3776a57a795_0_1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8" name="Google Shape;128;g3776a57a795_0_14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6a57a795_0_154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g3776a57a795_0_15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32" name="Google Shape;132;g3776a57a795_0_1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76a57a795_0_15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g3776a57a795_0_1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6a57a795_0_161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76a57a795_0_161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39" name="Google Shape;139;g3776a57a795_0_161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g3776a57a795_0_161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g3776a57a795_0_1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6a57a795_0_16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g3776a57a795_0_1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6a57a795_0_170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47" name="Google Shape;147;g3776a57a795_0_170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g3776a57a795_0_1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76a57a795_0_1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1" name="Google Shape;151;g3776a57a795_0_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776a57a795_0_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78"/>
            <a:ext cx="18287997" cy="1028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76a57a795_0_179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6" name="Google Shape;156;g3776a57a795_0_179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g3776a57a795_0_1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Bullets">
  <p:cSld name="Bullets + Sub Light - v1.4_1_3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6a57a795_0_18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g3776a57a795_0_18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-"/>
              <a:defRPr sz="24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‣"/>
              <a:defRPr sz="22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๏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g3776a57a795_0_18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2 1">
  <p:cSld name="SECTION_HEADER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6a57a795_0_1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4" name="Google Shape;164;g3776a57a795_0_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0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nda 1">
  <p:cSld name="CAPTION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6a57a795_0_19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g3776a57a795_0_1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6a57a795_0_19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776a57a795_0_1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3776a57a795_0_1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6a57a795_0_199"/>
          <p:cNvSpPr txBox="1">
            <a:spLocks noGrp="1"/>
          </p:cNvSpPr>
          <p:nvPr>
            <p:ph type="title"/>
          </p:nvPr>
        </p:nvSpPr>
        <p:spPr>
          <a:xfrm>
            <a:off x="1422266" y="1014874"/>
            <a:ext cx="7496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600" b="0" i="0">
                <a:solidFill>
                  <a:srgbClr val="0B4EC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3776a57a795_0_199"/>
          <p:cNvSpPr txBox="1">
            <a:spLocks noGrp="1"/>
          </p:cNvSpPr>
          <p:nvPr>
            <p:ph type="body" idx="1"/>
          </p:nvPr>
        </p:nvSpPr>
        <p:spPr>
          <a:xfrm>
            <a:off x="934374" y="3873694"/>
            <a:ext cx="94860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3776a57a795_0_19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1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3776a57a795_0_19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3776a57a795_0_199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6a57a795_0_205"/>
          <p:cNvSpPr txBox="1">
            <a:spLocks noGrp="1"/>
          </p:cNvSpPr>
          <p:nvPr>
            <p:ph type="title"/>
          </p:nvPr>
        </p:nvSpPr>
        <p:spPr>
          <a:xfrm>
            <a:off x="546244" y="347768"/>
            <a:ext cx="15912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g3776a57a795_0_205"/>
          <p:cNvSpPr txBox="1">
            <a:spLocks noGrp="1"/>
          </p:cNvSpPr>
          <p:nvPr>
            <p:ph type="body" idx="1"/>
          </p:nvPr>
        </p:nvSpPr>
        <p:spPr>
          <a:xfrm>
            <a:off x="546244" y="1012776"/>
            <a:ext cx="15912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3776a57a795_0_205"/>
          <p:cNvSpPr txBox="1">
            <a:spLocks noGrp="1"/>
          </p:cNvSpPr>
          <p:nvPr>
            <p:ph type="body" idx="2"/>
          </p:nvPr>
        </p:nvSpPr>
        <p:spPr>
          <a:xfrm>
            <a:off x="546244" y="8969676"/>
            <a:ext cx="17109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000" b="0" i="1" u="none" strike="noStrike" cap="none">
                <a:solidFill>
                  <a:srgbClr val="424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Page">
  <p:cSld name="1_Section Page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 1">
  <p:cSld name="Image Grid_5"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3">
  <p:cSld name="Slide de Título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4d8851a49_0_68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d8851a49_0_68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4d8851a49_0_686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97" name="Google Shape;197;g364d8851a49_0_68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98" name="Google Shape;198;g364d8851a49_0_68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4d8851a49_0_69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364d8851a49_0_69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g364d8851a49_0_69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d8851a49_0_69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05" name="Google Shape;205;g364d8851a49_0_6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d8851a49_0_69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364d8851a49_0_69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09" name="Google Shape;209;g364d8851a49_0_69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0" name="Google Shape;210;g364d8851a49_0_69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d8851a49_0_70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364d8851a49_0_70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4d8851a49_0_70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6" name="Google Shape;216;g364d8851a49_0_70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7" name="Google Shape;217;g364d8851a49_0_70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d8851a49_0_70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20" name="Google Shape;220;g364d8851a49_0_70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4d8851a49_0_71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64d8851a49_0_71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224" name="Google Shape;224;g364d8851a49_0_71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5" name="Google Shape;225;g364d8851a49_0_71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g364d8851a49_0_7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4d8851a49_0_71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g364d8851a49_0_71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4d8851a49_0_72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32" name="Google Shape;232;g364d8851a49_0_72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g364d8851a49_0_72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64d8851a49_0_7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64d8851a49_0_7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64d8851a49_0_7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4d8851a49_0_73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241" name="Google Shape;241;g364d8851a49_0_73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42" name="Google Shape;242;g364d8851a49_0_73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64d8851a49_0_7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4d8851a49_0_7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364d8851a49_0_7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364d8851a49_0_7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4d8851a49_0_747"/>
          <p:cNvSpPr txBox="1">
            <a:spLocks noGrp="1"/>
          </p:cNvSpPr>
          <p:nvPr>
            <p:ph type="ctrTitle"/>
          </p:nvPr>
        </p:nvSpPr>
        <p:spPr>
          <a:xfrm>
            <a:off x="685800" y="213042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64d8851a49_0_7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364d8851a49_0_7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364d8851a49_0_7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64d8851a49_0_7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d8851a49_0_7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364d8851a49_0_7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364d8851a49_0_7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g364d8851a49_0_7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364d8851a49_0_7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4d8851a49_0_759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64d8851a49_0_759"/>
          <p:cNvSpPr txBox="1">
            <a:spLocks noGrp="1"/>
          </p:cNvSpPr>
          <p:nvPr>
            <p:ph type="body" idx="1"/>
          </p:nvPr>
        </p:nvSpPr>
        <p:spPr>
          <a:xfrm>
            <a:off x="722312" y="2906714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g364d8851a49_0_7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364d8851a49_0_7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364d8851a49_0_7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4d8851a49_0_7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364d8851a49_0_7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7" name="Google Shape;277;g364d8851a49_0_76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8" name="Google Shape;278;g364d8851a49_0_7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64d8851a49_0_7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364d8851a49_0_7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4d8851a49_0_7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364d8851a49_0_77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g364d8851a49_0_772"/>
          <p:cNvSpPr txBox="1">
            <a:spLocks noGrp="1"/>
          </p:cNvSpPr>
          <p:nvPr>
            <p:ph type="body" idx="2"/>
          </p:nvPr>
        </p:nvSpPr>
        <p:spPr>
          <a:xfrm>
            <a:off x="457200" y="2174876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g364d8851a49_0_772"/>
          <p:cNvSpPr txBox="1">
            <a:spLocks noGrp="1"/>
          </p:cNvSpPr>
          <p:nvPr>
            <p:ph type="body" idx="3"/>
          </p:nvPr>
        </p:nvSpPr>
        <p:spPr>
          <a:xfrm>
            <a:off x="4645026" y="1535112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g364d8851a49_0_772"/>
          <p:cNvSpPr txBox="1">
            <a:spLocks noGrp="1"/>
          </p:cNvSpPr>
          <p:nvPr>
            <p:ph type="body" idx="4"/>
          </p:nvPr>
        </p:nvSpPr>
        <p:spPr>
          <a:xfrm>
            <a:off x="4645026" y="2174876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7" name="Google Shape;287;g364d8851a49_0_7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64d8851a49_0_7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364d8851a49_0_7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4d8851a49_0_7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364d8851a49_0_7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364d8851a49_0_7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364d8851a49_0_7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4d8851a49_0_78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364d8851a49_0_78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8" name="Google Shape;298;g364d8851a49_0_78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9" name="Google Shape;299;g364d8851a49_0_7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g364d8851a49_0_7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364d8851a49_0_7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4d8851a49_0_79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g364d8851a49_0_793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g364d8851a49_0_79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g364d8851a49_0_7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g364d8851a49_0_7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364d8851a49_0_7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d8851a49_0_8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g364d8851a49_0_800"/>
          <p:cNvSpPr txBox="1">
            <a:spLocks noGrp="1"/>
          </p:cNvSpPr>
          <p:nvPr>
            <p:ph type="body" idx="1"/>
          </p:nvPr>
        </p:nvSpPr>
        <p:spPr>
          <a:xfrm rot="5400000">
            <a:off x="2308800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g364d8851a49_0_8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g364d8851a49_0_8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364d8851a49_0_8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4d8851a49_0_806"/>
          <p:cNvSpPr txBox="1">
            <a:spLocks noGrp="1"/>
          </p:cNvSpPr>
          <p:nvPr>
            <p:ph type="title"/>
          </p:nvPr>
        </p:nvSpPr>
        <p:spPr>
          <a:xfrm rot="5400000">
            <a:off x="4732200" y="2171838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g364d8851a49_0_806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8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g364d8851a49_0_8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g364d8851a49_0_8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364d8851a49_0_8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4d8851a49_0_81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g364d8851a49_0_81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24" name="Google Shape;324;g364d8851a49_0_812"/>
          <p:cNvSpPr txBox="1">
            <a:spLocks noGrp="1"/>
          </p:cNvSpPr>
          <p:nvPr>
            <p:ph type="sldNum" idx="12"/>
          </p:nvPr>
        </p:nvSpPr>
        <p:spPr>
          <a:xfrm>
            <a:off x="16944918" y="9326436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4d8851a49_0_816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27" name="Google Shape;327;g364d8851a49_0_8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48954c2d8_0_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g3648954c2d8_0_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g3648954c2d8_0_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48954c2d8_0_1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g3648954c2d8_0_1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g3648954c2d8_0_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g3648954c2d8_0_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648954c2d8_0_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48954c2d8_0_2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g3648954c2d8_0_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g3648954c2d8_0_2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g3648954c2d8_0_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g3648954c2d8_0_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48954c2d8_0_2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3648954c2d8_0_2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g3648954c2d8_0_2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g3648954c2d8_0_2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g3648954c2d8_0_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48954c2d8_0_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g3648954c2d8_0_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9" name="Google Shape;359;g3648954c2d8_0_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0" name="Google Shape;360;g3648954c2d8_0_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3648954c2d8_0_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g3648954c2d8_0_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48954c2d8_0_2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g3648954c2d8_0_2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6" name="Google Shape;366;g3648954c2d8_0_2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7" name="Google Shape;367;g3648954c2d8_0_2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8" name="Google Shape;368;g3648954c2d8_0_2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9" name="Google Shape;369;g3648954c2d8_0_2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g3648954c2d8_0_2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3648954c2d8_0_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48954c2d8_0_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g3648954c2d8_0_2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g3648954c2d8_0_2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3648954c2d8_0_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48954c2d8_0_2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g3648954c2d8_0_2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0" name="Google Shape;380;g3648954c2d8_0_2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1" name="Google Shape;381;g3648954c2d8_0_2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g3648954c2d8_0_2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g3648954c2d8_0_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48954c2d8_0_2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g3648954c2d8_0_2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g3648954c2d8_0_2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8" name="Google Shape;388;g3648954c2d8_0_2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g3648954c2d8_0_2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g3648954c2d8_0_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48954c2d8_0_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g3648954c2d8_0_251"/>
          <p:cNvSpPr txBox="1">
            <a:spLocks noGrp="1"/>
          </p:cNvSpPr>
          <p:nvPr>
            <p:ph type="body" idx="1"/>
          </p:nvPr>
        </p:nvSpPr>
        <p:spPr>
          <a:xfrm rot="5400000">
            <a:off x="2308801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g3648954c2d8_0_2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3648954c2d8_0_2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g3648954c2d8_0_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48954c2d8_0_257"/>
          <p:cNvSpPr txBox="1">
            <a:spLocks noGrp="1"/>
          </p:cNvSpPr>
          <p:nvPr>
            <p:ph type="title"/>
          </p:nvPr>
        </p:nvSpPr>
        <p:spPr>
          <a:xfrm rot="5400000">
            <a:off x="4732201" y="2171839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g3648954c2d8_0_257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g3648954c2d8_0_2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3648954c2d8_0_2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g3648954c2d8_0_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48954c2d8_0_26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05" name="Google Shape;405;g3648954c2d8_0_26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48954c2d8_0_266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g3648954c2d8_0_266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g3648954c2d8_0_266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6a57a795_0_11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3776a57a795_0_11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3776a57a795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d8851a49_0_67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364d8851a49_0_67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g364d8851a49_0_67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4d8851a49_0_7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g364d8851a49_0_7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g364d8851a49_0_7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364d8851a49_0_7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364d8851a49_0_7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48954c2d8_0_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g3648954c2d8_0_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g3648954c2d8_0_1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g3648954c2d8_0_1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g3648954c2d8_0_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.png"/><Relationship Id="rId4" Type="http://schemas.openxmlformats.org/officeDocument/2006/relationships/image" Target="../media/image201.png"/><Relationship Id="rId9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16.pn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9" Type="http://schemas.openxmlformats.org/officeDocument/2006/relationships/image" Target="../media/image149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42" Type="http://schemas.openxmlformats.org/officeDocument/2006/relationships/image" Target="../media/image152.png"/><Relationship Id="rId47" Type="http://schemas.openxmlformats.org/officeDocument/2006/relationships/image" Target="../media/image157.png"/><Relationship Id="rId50" Type="http://schemas.openxmlformats.org/officeDocument/2006/relationships/image" Target="../media/image160.png"/><Relationship Id="rId55" Type="http://schemas.openxmlformats.org/officeDocument/2006/relationships/image" Target="../media/image165.png"/><Relationship Id="rId63" Type="http://schemas.openxmlformats.org/officeDocument/2006/relationships/image" Target="../media/image173.png"/><Relationship Id="rId68" Type="http://schemas.openxmlformats.org/officeDocument/2006/relationships/image" Target="../media/image178.png"/><Relationship Id="rId76" Type="http://schemas.openxmlformats.org/officeDocument/2006/relationships/image" Target="../media/image186.png"/><Relationship Id="rId7" Type="http://schemas.openxmlformats.org/officeDocument/2006/relationships/image" Target="../media/image117.png"/><Relationship Id="rId71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6.png"/><Relationship Id="rId29" Type="http://schemas.openxmlformats.org/officeDocument/2006/relationships/image" Target="../media/image139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37" Type="http://schemas.openxmlformats.org/officeDocument/2006/relationships/image" Target="../media/image147.png"/><Relationship Id="rId40" Type="http://schemas.openxmlformats.org/officeDocument/2006/relationships/image" Target="../media/image150.png"/><Relationship Id="rId45" Type="http://schemas.openxmlformats.org/officeDocument/2006/relationships/image" Target="../media/image155.png"/><Relationship Id="rId53" Type="http://schemas.openxmlformats.org/officeDocument/2006/relationships/image" Target="../media/image163.png"/><Relationship Id="rId58" Type="http://schemas.openxmlformats.org/officeDocument/2006/relationships/image" Target="../media/image168.png"/><Relationship Id="rId66" Type="http://schemas.openxmlformats.org/officeDocument/2006/relationships/image" Target="../media/image176.png"/><Relationship Id="rId74" Type="http://schemas.openxmlformats.org/officeDocument/2006/relationships/image" Target="../media/image184.png"/><Relationship Id="rId79" Type="http://schemas.openxmlformats.org/officeDocument/2006/relationships/image" Target="../media/image189.png"/><Relationship Id="rId5" Type="http://schemas.openxmlformats.org/officeDocument/2006/relationships/image" Target="../media/image115.png"/><Relationship Id="rId61" Type="http://schemas.openxmlformats.org/officeDocument/2006/relationships/image" Target="../media/image171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31" Type="http://schemas.openxmlformats.org/officeDocument/2006/relationships/image" Target="../media/image141.png"/><Relationship Id="rId44" Type="http://schemas.openxmlformats.org/officeDocument/2006/relationships/image" Target="../media/image154.png"/><Relationship Id="rId52" Type="http://schemas.openxmlformats.org/officeDocument/2006/relationships/image" Target="../media/image162.png"/><Relationship Id="rId60" Type="http://schemas.openxmlformats.org/officeDocument/2006/relationships/image" Target="../media/image170.png"/><Relationship Id="rId65" Type="http://schemas.openxmlformats.org/officeDocument/2006/relationships/image" Target="../media/image175.png"/><Relationship Id="rId73" Type="http://schemas.openxmlformats.org/officeDocument/2006/relationships/image" Target="../media/image183.png"/><Relationship Id="rId78" Type="http://schemas.openxmlformats.org/officeDocument/2006/relationships/image" Target="../media/image188.png"/><Relationship Id="rId81" Type="http://schemas.openxmlformats.org/officeDocument/2006/relationships/image" Target="../media/image16.png"/><Relationship Id="rId4" Type="http://schemas.openxmlformats.org/officeDocument/2006/relationships/image" Target="../media/image114.png"/><Relationship Id="rId9" Type="http://schemas.openxmlformats.org/officeDocument/2006/relationships/image" Target="../media/image119.jp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png"/><Relationship Id="rId43" Type="http://schemas.openxmlformats.org/officeDocument/2006/relationships/image" Target="../media/image153.png"/><Relationship Id="rId48" Type="http://schemas.openxmlformats.org/officeDocument/2006/relationships/image" Target="../media/image158.jpg"/><Relationship Id="rId56" Type="http://schemas.openxmlformats.org/officeDocument/2006/relationships/image" Target="../media/image166.png"/><Relationship Id="rId64" Type="http://schemas.openxmlformats.org/officeDocument/2006/relationships/image" Target="../media/image174.png"/><Relationship Id="rId69" Type="http://schemas.openxmlformats.org/officeDocument/2006/relationships/image" Target="../media/image179.png"/><Relationship Id="rId77" Type="http://schemas.openxmlformats.org/officeDocument/2006/relationships/image" Target="../media/image187.png"/><Relationship Id="rId8" Type="http://schemas.openxmlformats.org/officeDocument/2006/relationships/image" Target="../media/image118.jpg"/><Relationship Id="rId51" Type="http://schemas.openxmlformats.org/officeDocument/2006/relationships/image" Target="../media/image161.png"/><Relationship Id="rId72" Type="http://schemas.openxmlformats.org/officeDocument/2006/relationships/image" Target="../media/image182.png"/><Relationship Id="rId80" Type="http://schemas.openxmlformats.org/officeDocument/2006/relationships/image" Target="../media/image190.png"/><Relationship Id="rId3" Type="http://schemas.openxmlformats.org/officeDocument/2006/relationships/image" Target="../media/image113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38" Type="http://schemas.openxmlformats.org/officeDocument/2006/relationships/image" Target="../media/image148.png"/><Relationship Id="rId46" Type="http://schemas.openxmlformats.org/officeDocument/2006/relationships/image" Target="../media/image156.png"/><Relationship Id="rId59" Type="http://schemas.openxmlformats.org/officeDocument/2006/relationships/image" Target="../media/image169.png"/><Relationship Id="rId67" Type="http://schemas.openxmlformats.org/officeDocument/2006/relationships/image" Target="../media/image177.png"/><Relationship Id="rId20" Type="http://schemas.openxmlformats.org/officeDocument/2006/relationships/image" Target="../media/image130.png"/><Relationship Id="rId41" Type="http://schemas.openxmlformats.org/officeDocument/2006/relationships/image" Target="../media/image151.png"/><Relationship Id="rId54" Type="http://schemas.openxmlformats.org/officeDocument/2006/relationships/image" Target="../media/image164.png"/><Relationship Id="rId62" Type="http://schemas.openxmlformats.org/officeDocument/2006/relationships/image" Target="../media/image172.png"/><Relationship Id="rId70" Type="http://schemas.openxmlformats.org/officeDocument/2006/relationships/image" Target="../media/image180.png"/><Relationship Id="rId75" Type="http://schemas.openxmlformats.org/officeDocument/2006/relationships/image" Target="../media/image1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146.png"/><Relationship Id="rId49" Type="http://schemas.openxmlformats.org/officeDocument/2006/relationships/image" Target="../media/image159.png"/><Relationship Id="rId5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"/>
          <p:cNvSpPr/>
          <p:nvPr/>
        </p:nvSpPr>
        <p:spPr>
          <a:xfrm>
            <a:off x="9060525" y="0"/>
            <a:ext cx="7735200" cy="910890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1" title="Captura de tela 2025-10-22 141255.png"/>
          <p:cNvPicPr preferRelativeResize="0"/>
          <p:nvPr/>
        </p:nvPicPr>
        <p:blipFill rotWithShape="1">
          <a:blip r:embed="rId3">
            <a:alphaModFix/>
          </a:blip>
          <a:srcRect t="8391"/>
          <a:stretch/>
        </p:blipFill>
        <p:spPr>
          <a:xfrm>
            <a:off x="1318500" y="0"/>
            <a:ext cx="10037400" cy="9219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421" name="Google Shape;421;p1"/>
          <p:cNvSpPr/>
          <p:nvPr/>
        </p:nvSpPr>
        <p:spPr>
          <a:xfrm>
            <a:off x="0" y="8195875"/>
            <a:ext cx="18288000" cy="2091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CLIENT_LOGO"/>
          <p:cNvSpPr txBox="1"/>
          <p:nvPr/>
        </p:nvSpPr>
        <p:spPr>
          <a:xfrm>
            <a:off x="4444625" y="8355600"/>
            <a:ext cx="43200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[LOGO CLIENTE]</a:t>
            </a:r>
            <a:endParaRPr sz="4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1" title="DigitalBot_integr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" y="8354469"/>
            <a:ext cx="2762286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"/>
          <p:cNvSpPr/>
          <p:nvPr/>
        </p:nvSpPr>
        <p:spPr>
          <a:xfrm>
            <a:off x="13367816" y="8585907"/>
            <a:ext cx="4168952" cy="1310940"/>
          </a:xfrm>
          <a:custGeom>
            <a:avLst/>
            <a:gdLst/>
            <a:ahLst/>
            <a:cxnLst/>
            <a:rect l="l" t="t" r="r" b="b"/>
            <a:pathLst>
              <a:path w="4168952" h="1310940" extrusionOk="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5" name="Google Shape;425;p1"/>
          <p:cNvSpPr/>
          <p:nvPr/>
        </p:nvSpPr>
        <p:spPr>
          <a:xfrm>
            <a:off x="10013045" y="8833928"/>
            <a:ext cx="2175630" cy="814872"/>
          </a:xfrm>
          <a:custGeom>
            <a:avLst/>
            <a:gdLst/>
            <a:ahLst/>
            <a:cxnLst/>
            <a:rect l="l" t="t" r="r" b="b"/>
            <a:pathLst>
              <a:path w="2175630" h="814872" extrusionOk="0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6" name="Google Shape;426;p1"/>
          <p:cNvSpPr txBox="1"/>
          <p:nvPr/>
        </p:nvSpPr>
        <p:spPr>
          <a:xfrm>
            <a:off x="10547625" y="3133625"/>
            <a:ext cx="6791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Proposta 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Comercial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7" name="Google Shape;427;p1" title="DIGITALBOT_TECNOLOGIA_DA_INFORMACAO_LTDA_BR_Portuguese_2025_Certification_Bad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50410" y="0"/>
            <a:ext cx="1186364" cy="1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8c31ebc68_0_22"/>
          <p:cNvSpPr txBox="1"/>
          <p:nvPr/>
        </p:nvSpPr>
        <p:spPr>
          <a:xfrm>
            <a:off x="3360825" y="463400"/>
            <a:ext cx="767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Alocação de Squad</a:t>
            </a:r>
            <a:endParaRPr sz="14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1" name="TEXT_SQUAD_DESCRIPTION"/>
          <p:cNvSpPr txBox="1"/>
          <p:nvPr/>
        </p:nvSpPr>
        <p:spPr>
          <a:xfrm>
            <a:off x="3474175" y="2125200"/>
            <a:ext cx="10122600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Desenvolvimento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evolução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manutenção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fluxos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conversacionais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; 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Suporte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técnico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sustentação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contínua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, com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foco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em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estabilidade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, performance 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disponibilidade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; 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Integração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com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sistemas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internos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externos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conforme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demandas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da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operação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; 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Otimização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da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experiência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do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usuário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final, com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atenção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às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diretrizes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usabilidade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conformidade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estabelecidas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pela Meta para o canal WhatsApp; 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Apoio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técnico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às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squads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internas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da &lt;</a:t>
            </a:r>
            <a:r>
              <a:rPr lang="en-US" sz="1800" b="0" i="0" u="none" strike="noStrike" cap="none" dirty="0" smtClean="0">
                <a:latin typeface="Lexend"/>
                <a:ea typeface="Lexend"/>
                <a:cs typeface="Lexend"/>
                <a:sym typeface="Lexend"/>
              </a:rPr>
              <a:t>NOME_DA_EMPRESA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&gt;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conforme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necessário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.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Contratação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extensões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pedido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da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Serasa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.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Serão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definidas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reuniões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semanais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para as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orientações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necessárias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para o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uso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da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plataforma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BLIP.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304800" marR="0" lvl="1" indent="-177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•"/>
            </a:pP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As horas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não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utilizadas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serão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cumulativas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ao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longo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do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período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contratado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permitindo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flexibilidade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no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uso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conforme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as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necessidades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 dos </a:t>
            </a:r>
            <a:r>
              <a:rPr lang="en-US" sz="1800" b="0" i="0" u="none" strike="noStrike" cap="none" dirty="0" err="1">
                <a:latin typeface="Lexend"/>
                <a:ea typeface="Lexend"/>
                <a:cs typeface="Lexend"/>
                <a:sym typeface="Lexend"/>
              </a:rPr>
              <a:t>projetos</a:t>
            </a:r>
            <a:r>
              <a:rPr lang="en-US" sz="1800" b="0" i="0" u="none" strike="noStrike" cap="none" dirty="0">
                <a:latin typeface="Lexend"/>
                <a:ea typeface="Lexend"/>
                <a:cs typeface="Lexend"/>
                <a:sym typeface="Lexend"/>
              </a:rPr>
              <a:t>.</a:t>
            </a:r>
            <a:endParaRPr sz="1800" b="0" i="0" u="none" strike="noStrike" cap="none" dirty="0"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03" name="Google Shape;903;g378c31ebc68_0_2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378c31ebc68_0_22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352" y="9291899"/>
            <a:ext cx="2772813" cy="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g364d8851a49_0_622"/>
          <p:cNvGrpSpPr/>
          <p:nvPr/>
        </p:nvGrpSpPr>
        <p:grpSpPr>
          <a:xfrm>
            <a:off x="1028700" y="1907248"/>
            <a:ext cx="8045499" cy="3159907"/>
            <a:chOff x="0" y="-57150"/>
            <a:chExt cx="1672800" cy="657000"/>
          </a:xfrm>
        </p:grpSpPr>
        <p:sp>
          <p:nvSpPr>
            <p:cNvPr id="910" name="Google Shape;910;g364d8851a49_0_622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364d8851a49_0_622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g364d8851a49_0_622"/>
          <p:cNvGrpSpPr/>
          <p:nvPr/>
        </p:nvGrpSpPr>
        <p:grpSpPr>
          <a:xfrm>
            <a:off x="9214170" y="1907248"/>
            <a:ext cx="8045499" cy="3159907"/>
            <a:chOff x="0" y="-57150"/>
            <a:chExt cx="1672800" cy="657000"/>
          </a:xfrm>
        </p:grpSpPr>
        <p:sp>
          <p:nvSpPr>
            <p:cNvPr id="913" name="Google Shape;913;g364d8851a49_0_622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364d8851a49_0_622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g364d8851a49_0_622"/>
          <p:cNvGrpSpPr/>
          <p:nvPr/>
        </p:nvGrpSpPr>
        <p:grpSpPr>
          <a:xfrm>
            <a:off x="1028700" y="4945180"/>
            <a:ext cx="8045499" cy="3159907"/>
            <a:chOff x="0" y="-57150"/>
            <a:chExt cx="1672800" cy="657000"/>
          </a:xfrm>
        </p:grpSpPr>
        <p:sp>
          <p:nvSpPr>
            <p:cNvPr id="916" name="Google Shape;916;g364d8851a49_0_622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64d8851a49_0_622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g364d8851a49_0_622"/>
          <p:cNvGrpSpPr/>
          <p:nvPr/>
        </p:nvGrpSpPr>
        <p:grpSpPr>
          <a:xfrm>
            <a:off x="9214170" y="4945180"/>
            <a:ext cx="8045499" cy="3159907"/>
            <a:chOff x="0" y="-57150"/>
            <a:chExt cx="1672800" cy="657000"/>
          </a:xfrm>
        </p:grpSpPr>
        <p:sp>
          <p:nvSpPr>
            <p:cNvPr id="919" name="Google Shape;919;g364d8851a49_0_622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364d8851a49_0_622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1" name="Google Shape;921;g364d8851a49_0_622"/>
          <p:cNvSpPr/>
          <p:nvPr/>
        </p:nvSpPr>
        <p:spPr>
          <a:xfrm>
            <a:off x="1609668" y="2883926"/>
            <a:ext cx="1672135" cy="1538364"/>
          </a:xfrm>
          <a:custGeom>
            <a:avLst/>
            <a:gdLst/>
            <a:ahLst/>
            <a:cxnLst/>
            <a:rect l="l" t="t" r="r" b="b"/>
            <a:pathLst>
              <a:path w="1672135" h="1538364" extrusionOk="0">
                <a:moveTo>
                  <a:pt x="0" y="0"/>
                </a:moveTo>
                <a:lnTo>
                  <a:pt x="1672135" y="0"/>
                </a:lnTo>
                <a:lnTo>
                  <a:pt x="1672135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2" name="Google Shape;922;g364d8851a49_0_622"/>
          <p:cNvSpPr/>
          <p:nvPr/>
        </p:nvSpPr>
        <p:spPr>
          <a:xfrm>
            <a:off x="1943536" y="5831716"/>
            <a:ext cx="1672135" cy="1509102"/>
          </a:xfrm>
          <a:custGeom>
            <a:avLst/>
            <a:gdLst/>
            <a:ahLst/>
            <a:cxnLst/>
            <a:rect l="l" t="t" r="r" b="b"/>
            <a:pathLst>
              <a:path w="1672135" h="1509102" extrusionOk="0">
                <a:moveTo>
                  <a:pt x="0" y="0"/>
                </a:moveTo>
                <a:lnTo>
                  <a:pt x="1672135" y="0"/>
                </a:lnTo>
                <a:lnTo>
                  <a:pt x="167213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3" name="Google Shape;923;g364d8851a49_0_622"/>
          <p:cNvSpPr/>
          <p:nvPr/>
        </p:nvSpPr>
        <p:spPr>
          <a:xfrm>
            <a:off x="9955802" y="5907916"/>
            <a:ext cx="1524345" cy="1509102"/>
          </a:xfrm>
          <a:custGeom>
            <a:avLst/>
            <a:gdLst/>
            <a:ahLst/>
            <a:cxnLst/>
            <a:rect l="l" t="t" r="r" b="b"/>
            <a:pathLst>
              <a:path w="1524345" h="1509102" extrusionOk="0">
                <a:moveTo>
                  <a:pt x="0" y="0"/>
                </a:moveTo>
                <a:lnTo>
                  <a:pt x="1524345" y="0"/>
                </a:lnTo>
                <a:lnTo>
                  <a:pt x="152434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4" name="Google Shape;924;g364d8851a49_0_622"/>
          <p:cNvSpPr/>
          <p:nvPr/>
        </p:nvSpPr>
        <p:spPr>
          <a:xfrm>
            <a:off x="10032342" y="2883926"/>
            <a:ext cx="1451831" cy="1538364"/>
          </a:xfrm>
          <a:custGeom>
            <a:avLst/>
            <a:gdLst/>
            <a:ahLst/>
            <a:cxnLst/>
            <a:rect l="l" t="t" r="r" b="b"/>
            <a:pathLst>
              <a:path w="1451831" h="1538364" extrusionOk="0">
                <a:moveTo>
                  <a:pt x="0" y="0"/>
                </a:moveTo>
                <a:lnTo>
                  <a:pt x="1451831" y="0"/>
                </a:lnTo>
                <a:lnTo>
                  <a:pt x="1451831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5" name="Google Shape;925;g364d8851a49_0_622"/>
          <p:cNvSpPr txBox="1"/>
          <p:nvPr/>
        </p:nvSpPr>
        <p:spPr>
          <a:xfrm>
            <a:off x="3580084" y="2668236"/>
            <a:ext cx="4016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Otimização e Melhoria Contínua dos Chatbots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364d8851a49_0_622"/>
          <p:cNvSpPr txBox="1"/>
          <p:nvPr/>
        </p:nvSpPr>
        <p:spPr>
          <a:xfrm>
            <a:off x="11815838" y="5601394"/>
            <a:ext cx="34458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Flexibilidade nas Horas de Consultoria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364d8851a49_0_622"/>
          <p:cNvSpPr txBox="1"/>
          <p:nvPr/>
        </p:nvSpPr>
        <p:spPr>
          <a:xfrm>
            <a:off x="3913954" y="5772766"/>
            <a:ext cx="40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Apoio Técnico Dedicado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364d8851a49_0_622"/>
          <p:cNvSpPr txBox="1"/>
          <p:nvPr/>
        </p:nvSpPr>
        <p:spPr>
          <a:xfrm>
            <a:off x="11882850" y="2734850"/>
            <a:ext cx="47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Acesso a Expertise Avançada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364d8851a49_0_622"/>
          <p:cNvSpPr txBox="1"/>
          <p:nvPr/>
        </p:nvSpPr>
        <p:spPr>
          <a:xfrm>
            <a:off x="3580076" y="3489826"/>
            <a:ext cx="45582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proposta oferece um serviço contínuo de sustentação e evolução dos chatbots, garantindo que os fluxos de atendimento sejam constantemente aprimorados e adaptados às necessidades do cliente e às mudanças no mercado.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364d8851a49_0_622"/>
          <p:cNvSpPr txBox="1"/>
          <p:nvPr/>
        </p:nvSpPr>
        <p:spPr>
          <a:xfrm>
            <a:off x="11815838" y="6422992"/>
            <a:ext cx="47022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horas contratadas podem ser utilizadas não apenas para consultoria no uso da ferramenta, mas também para o desenvolvimento de novas jornadas digitais, oferecendo flexibilidade para adaptar os serviços às prioridades do cliente.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364d8851a49_0_622"/>
          <p:cNvSpPr txBox="1"/>
          <p:nvPr/>
        </p:nvSpPr>
        <p:spPr>
          <a:xfrm>
            <a:off x="3913954" y="6251620"/>
            <a:ext cx="40164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 cliente terá acesso a um canal de suporte para abertura de chamados, garantindo respostas rápidas a quaisquer problemas ou solicitações de melhorias, com atendimento via plataforma ITOC.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364d8851a49_0_622"/>
          <p:cNvSpPr txBox="1"/>
          <p:nvPr/>
        </p:nvSpPr>
        <p:spPr>
          <a:xfrm>
            <a:off x="11882850" y="3238950"/>
            <a:ext cx="4873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equipe oferecerá suporte em áreas especializadas, como ajustes de horário de atendimento, criação de filas, integração de APIs, e curadoria de fluxos, incluindo análises semanais de dados e testes.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g364d8851a49_0_622" title="DigitalBot_integral_horizontal_rgb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8959" y="90134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g364d8851a49_0_650"/>
          <p:cNvGrpSpPr/>
          <p:nvPr/>
        </p:nvGrpSpPr>
        <p:grpSpPr>
          <a:xfrm>
            <a:off x="1028700" y="1907248"/>
            <a:ext cx="8045499" cy="3159907"/>
            <a:chOff x="0" y="-57150"/>
            <a:chExt cx="1672800" cy="657000"/>
          </a:xfrm>
        </p:grpSpPr>
        <p:sp>
          <p:nvSpPr>
            <p:cNvPr id="940" name="Google Shape;940;g364d8851a49_0_650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364d8851a49_0_650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g364d8851a49_0_650"/>
          <p:cNvGrpSpPr/>
          <p:nvPr/>
        </p:nvGrpSpPr>
        <p:grpSpPr>
          <a:xfrm>
            <a:off x="9214170" y="1907248"/>
            <a:ext cx="8045499" cy="3159907"/>
            <a:chOff x="0" y="-57150"/>
            <a:chExt cx="1672800" cy="657000"/>
          </a:xfrm>
        </p:grpSpPr>
        <p:sp>
          <p:nvSpPr>
            <p:cNvPr id="943" name="Google Shape;943;g364d8851a49_0_650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364d8851a49_0_650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g364d8851a49_0_650"/>
          <p:cNvGrpSpPr/>
          <p:nvPr/>
        </p:nvGrpSpPr>
        <p:grpSpPr>
          <a:xfrm>
            <a:off x="1028700" y="4945180"/>
            <a:ext cx="8045499" cy="3159907"/>
            <a:chOff x="0" y="-57150"/>
            <a:chExt cx="1672800" cy="657000"/>
          </a:xfrm>
        </p:grpSpPr>
        <p:sp>
          <p:nvSpPr>
            <p:cNvPr id="946" name="Google Shape;946;g364d8851a49_0_650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364d8851a49_0_650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g364d8851a49_0_650"/>
          <p:cNvGrpSpPr/>
          <p:nvPr/>
        </p:nvGrpSpPr>
        <p:grpSpPr>
          <a:xfrm>
            <a:off x="9214170" y="4945180"/>
            <a:ext cx="8045499" cy="3159907"/>
            <a:chOff x="0" y="-57150"/>
            <a:chExt cx="1672800" cy="657000"/>
          </a:xfrm>
        </p:grpSpPr>
        <p:sp>
          <p:nvSpPr>
            <p:cNvPr id="949" name="Google Shape;949;g364d8851a49_0_650"/>
            <p:cNvSpPr/>
            <p:nvPr/>
          </p:nvSpPr>
          <p:spPr>
            <a:xfrm>
              <a:off x="0" y="0"/>
              <a:ext cx="1672724" cy="599808"/>
            </a:xfrm>
            <a:custGeom>
              <a:avLst/>
              <a:gdLst/>
              <a:ahLst/>
              <a:cxnLst/>
              <a:rect l="l" t="t" r="r" b="b"/>
              <a:pathLst>
                <a:path w="1672724" h="599808" extrusionOk="0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364d8851a49_0_650"/>
            <p:cNvSpPr txBox="1"/>
            <p:nvPr/>
          </p:nvSpPr>
          <p:spPr>
            <a:xfrm>
              <a:off x="0" y="-57150"/>
              <a:ext cx="1672800" cy="657000"/>
            </a:xfrm>
            <a:prstGeom prst="rect">
              <a:avLst/>
            </a:prstGeom>
            <a:noFill/>
            <a:ln w="9525" cap="flat" cmpd="sng">
              <a:solidFill>
                <a:srgbClr val="01A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g364d8851a49_0_650"/>
          <p:cNvSpPr/>
          <p:nvPr/>
        </p:nvSpPr>
        <p:spPr>
          <a:xfrm>
            <a:off x="15213728" y="2930364"/>
            <a:ext cx="1538326" cy="1388339"/>
          </a:xfrm>
          <a:custGeom>
            <a:avLst/>
            <a:gdLst/>
            <a:ahLst/>
            <a:cxnLst/>
            <a:rect l="l" t="t" r="r" b="b"/>
            <a:pathLst>
              <a:path w="1538326" h="1388339" extrusionOk="0">
                <a:moveTo>
                  <a:pt x="0" y="0"/>
                </a:moveTo>
                <a:lnTo>
                  <a:pt x="1538326" y="0"/>
                </a:lnTo>
                <a:lnTo>
                  <a:pt x="1538326" y="1388340"/>
                </a:lnTo>
                <a:lnTo>
                  <a:pt x="0" y="1388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2" name="Google Shape;952;g364d8851a49_0_650"/>
          <p:cNvSpPr/>
          <p:nvPr/>
        </p:nvSpPr>
        <p:spPr>
          <a:xfrm>
            <a:off x="6249174" y="2805048"/>
            <a:ext cx="1701770" cy="1682625"/>
          </a:xfrm>
          <a:custGeom>
            <a:avLst/>
            <a:gdLst/>
            <a:ahLst/>
            <a:cxnLst/>
            <a:rect l="l" t="t" r="r" b="b"/>
            <a:pathLst>
              <a:path w="1701770" h="1682625" extrusionOk="0">
                <a:moveTo>
                  <a:pt x="0" y="0"/>
                </a:moveTo>
                <a:lnTo>
                  <a:pt x="1701770" y="0"/>
                </a:lnTo>
                <a:lnTo>
                  <a:pt x="1701770" y="1682626"/>
                </a:lnTo>
                <a:lnTo>
                  <a:pt x="0" y="1682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3" name="Google Shape;953;g364d8851a49_0_650"/>
          <p:cNvSpPr/>
          <p:nvPr/>
        </p:nvSpPr>
        <p:spPr>
          <a:xfrm>
            <a:off x="6883450" y="5832120"/>
            <a:ext cx="1494000" cy="1576781"/>
          </a:xfrm>
          <a:custGeom>
            <a:avLst/>
            <a:gdLst/>
            <a:ahLst/>
            <a:cxnLst/>
            <a:rect l="l" t="t" r="r" b="b"/>
            <a:pathLst>
              <a:path w="1494000" h="1576781" extrusionOk="0">
                <a:moveTo>
                  <a:pt x="0" y="0"/>
                </a:moveTo>
                <a:lnTo>
                  <a:pt x="1494000" y="0"/>
                </a:lnTo>
                <a:lnTo>
                  <a:pt x="1494000" y="1576781"/>
                </a:lnTo>
                <a:lnTo>
                  <a:pt x="0" y="1576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4" name="Google Shape;954;g364d8851a49_0_650"/>
          <p:cNvSpPr/>
          <p:nvPr/>
        </p:nvSpPr>
        <p:spPr>
          <a:xfrm>
            <a:off x="14744336" y="5910842"/>
            <a:ext cx="1887971" cy="1441938"/>
          </a:xfrm>
          <a:custGeom>
            <a:avLst/>
            <a:gdLst/>
            <a:ahLst/>
            <a:cxnLst/>
            <a:rect l="l" t="t" r="r" b="b"/>
            <a:pathLst>
              <a:path w="1887971" h="1441938" extrusionOk="0">
                <a:moveTo>
                  <a:pt x="0" y="0"/>
                </a:moveTo>
                <a:lnTo>
                  <a:pt x="1887971" y="0"/>
                </a:lnTo>
                <a:lnTo>
                  <a:pt x="1887971" y="1441938"/>
                </a:lnTo>
                <a:lnTo>
                  <a:pt x="0" y="1441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5" name="Google Shape;955;g364d8851a49_0_650"/>
          <p:cNvSpPr txBox="1"/>
          <p:nvPr/>
        </p:nvSpPr>
        <p:spPr>
          <a:xfrm>
            <a:off x="1846786" y="2569124"/>
            <a:ext cx="40164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Personalização e Relatórios Detalhados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364d8851a49_0_650"/>
          <p:cNvSpPr txBox="1"/>
          <p:nvPr/>
        </p:nvSpPr>
        <p:spPr>
          <a:xfrm>
            <a:off x="1381952" y="5876600"/>
            <a:ext cx="51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Economia de Tempo e Recursos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364d8851a49_0_650"/>
          <p:cNvSpPr txBox="1"/>
          <p:nvPr/>
        </p:nvSpPr>
        <p:spPr>
          <a:xfrm>
            <a:off x="9214148" y="2860700"/>
            <a:ext cx="58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Inovação e Adaptação Tecnológica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364d8851a49_0_650"/>
          <p:cNvSpPr txBox="1"/>
          <p:nvPr/>
        </p:nvSpPr>
        <p:spPr>
          <a:xfrm>
            <a:off x="9487900" y="5761450"/>
            <a:ext cx="49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Transparência e Colaboração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364d8851a49_0_650"/>
          <p:cNvSpPr txBox="1"/>
          <p:nvPr/>
        </p:nvSpPr>
        <p:spPr>
          <a:xfrm>
            <a:off x="2007200" y="3390726"/>
            <a:ext cx="38562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201747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 cliente receberá dashboards personalizados e relatórios detalhados em Power BI, permitindo uma visão clara e quantitativa do desempenho dos fluxos conversacionais e dos ajustes realizados.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364d8851a49_0_650"/>
          <p:cNvSpPr txBox="1"/>
          <p:nvPr/>
        </p:nvSpPr>
        <p:spPr>
          <a:xfrm>
            <a:off x="1648880" y="6286492"/>
            <a:ext cx="49140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01747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Com a equipe dedicada à curadoria e evolução dos chatbots, o cliente pode focar em outras áreas estratégicas do negócio, enquanto a operação do chatbot é mantida otimizada e eficiente.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364d8851a49_0_650"/>
          <p:cNvSpPr txBox="1"/>
          <p:nvPr/>
        </p:nvSpPr>
        <p:spPr>
          <a:xfrm>
            <a:off x="10116156" y="3270594"/>
            <a:ext cx="49140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01747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proposta inclui a possibilidade de inclusão de novas tecnologias, como IA Generativa e Speech, permitindo que o cliente esteja sempre na vanguarda das inovações no atendimento digital.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364d8851a49_0_650"/>
          <p:cNvSpPr txBox="1"/>
          <p:nvPr/>
        </p:nvSpPr>
        <p:spPr>
          <a:xfrm>
            <a:off x="9758200" y="6247500"/>
            <a:ext cx="4644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30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201747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 cliente terá reuniões semanais para orientação no uso da plataforma, além de transparência total no acompanhamento e desenvolvimento das atividades, com a designação de um responsável técnico para garantir a comunicação fluida entre as equipes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g364d8851a49_0_650" title="DigitalBot_integral_horizontal_rgb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7584" y="8753339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64d8851a49_0_823"/>
          <p:cNvSpPr txBox="1"/>
          <p:nvPr/>
        </p:nvSpPr>
        <p:spPr>
          <a:xfrm>
            <a:off x="1485050" y="3939425"/>
            <a:ext cx="15808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Composição da Squad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364d8851a49_0_823"/>
          <p:cNvSpPr/>
          <p:nvPr/>
        </p:nvSpPr>
        <p:spPr>
          <a:xfrm>
            <a:off x="-2543575" y="0"/>
            <a:ext cx="1872000" cy="25254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NÃO ALTERAR ESSE SLIDE</a:t>
            </a: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975" name="Google Shape;975;g364d8851a49_0_823"/>
          <p:cNvGrpSpPr/>
          <p:nvPr/>
        </p:nvGrpSpPr>
        <p:grpSpPr>
          <a:xfrm>
            <a:off x="4934020" y="5263025"/>
            <a:ext cx="4017454" cy="1204450"/>
            <a:chOff x="3508270" y="5538975"/>
            <a:chExt cx="4017454" cy="1204450"/>
          </a:xfrm>
        </p:grpSpPr>
        <p:pic>
          <p:nvPicPr>
            <p:cNvPr id="976" name="Google Shape;976;g364d8851a49_0_823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g364d8851a49_0_823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8" name="Google Shape;978;g364d8851a49_0_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550028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773087bfc_1_125"/>
          <p:cNvSpPr txBox="1"/>
          <p:nvPr/>
        </p:nvSpPr>
        <p:spPr>
          <a:xfrm>
            <a:off x="9153595" y="125766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37773087bfc_1_125"/>
          <p:cNvSpPr txBox="1"/>
          <p:nvPr/>
        </p:nvSpPr>
        <p:spPr>
          <a:xfrm>
            <a:off x="2987875" y="518425"/>
            <a:ext cx="645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Equipe DigitalBot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g37773087bfc_1_125"/>
          <p:cNvGrpSpPr/>
          <p:nvPr/>
        </p:nvGrpSpPr>
        <p:grpSpPr>
          <a:xfrm>
            <a:off x="3609488" y="3457486"/>
            <a:ext cx="2999057" cy="1877671"/>
            <a:chOff x="0" y="-19050"/>
            <a:chExt cx="931500" cy="583200"/>
          </a:xfrm>
        </p:grpSpPr>
        <p:sp>
          <p:nvSpPr>
            <p:cNvPr id="990" name="Google Shape;990;g37773087bfc_1_125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37773087bfc_1_125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2" name="Google Shape;992;g37773087bfc_1_125"/>
          <p:cNvSpPr txBox="1"/>
          <p:nvPr/>
        </p:nvSpPr>
        <p:spPr>
          <a:xfrm>
            <a:off x="4091633" y="3943957"/>
            <a:ext cx="2034300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Gerente de Projetos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endParaRPr sz="165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pelo desenvolvimento do projeto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37773087bfc_1_125"/>
          <p:cNvSpPr/>
          <p:nvPr/>
        </p:nvSpPr>
        <p:spPr>
          <a:xfrm>
            <a:off x="4453408" y="1999800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94" name="Google Shape;994;g37773087bfc_1_125"/>
          <p:cNvGrpSpPr/>
          <p:nvPr/>
        </p:nvGrpSpPr>
        <p:grpSpPr>
          <a:xfrm>
            <a:off x="7949080" y="3439869"/>
            <a:ext cx="2999057" cy="1877671"/>
            <a:chOff x="0" y="-19050"/>
            <a:chExt cx="931500" cy="583200"/>
          </a:xfrm>
        </p:grpSpPr>
        <p:sp>
          <p:nvSpPr>
            <p:cNvPr id="995" name="Google Shape;995;g37773087bfc_1_125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37773087bfc_1_125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7" name="Google Shape;997;g37773087bfc_1_125"/>
          <p:cNvSpPr txBox="1"/>
          <p:nvPr/>
        </p:nvSpPr>
        <p:spPr>
          <a:xfrm>
            <a:off x="8343034" y="3919238"/>
            <a:ext cx="2218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Product Owner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endParaRPr sz="159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definir junto com o cliente os objetivos do produto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37773087bfc_1_125"/>
          <p:cNvSpPr/>
          <p:nvPr/>
        </p:nvSpPr>
        <p:spPr>
          <a:xfrm>
            <a:off x="8655320" y="1999800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00" name="Google Shape;1000;g37773087bfc_1_125"/>
          <p:cNvGrpSpPr/>
          <p:nvPr/>
        </p:nvGrpSpPr>
        <p:grpSpPr>
          <a:xfrm>
            <a:off x="3608850" y="7268890"/>
            <a:ext cx="3000046" cy="1877671"/>
            <a:chOff x="0" y="-19050"/>
            <a:chExt cx="931807" cy="583200"/>
          </a:xfrm>
        </p:grpSpPr>
        <p:sp>
          <p:nvSpPr>
            <p:cNvPr id="1001" name="Google Shape;1001;g37773087bfc_1_125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37773087bfc_1_125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g37773087bfc_1_125"/>
          <p:cNvSpPr txBox="1"/>
          <p:nvPr/>
        </p:nvSpPr>
        <p:spPr>
          <a:xfrm>
            <a:off x="4080101" y="7680269"/>
            <a:ext cx="20577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UX Writer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endParaRPr sz="158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 fluxo conversacional e a documentação do Contato Inteligente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37773087bfc_1_125"/>
          <p:cNvSpPr/>
          <p:nvPr/>
        </p:nvSpPr>
        <p:spPr>
          <a:xfrm>
            <a:off x="4418289" y="5800014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05" name="Google Shape;1005;g37773087bfc_1_125"/>
          <p:cNvGrpSpPr/>
          <p:nvPr/>
        </p:nvGrpSpPr>
        <p:grpSpPr>
          <a:xfrm>
            <a:off x="7948441" y="7268891"/>
            <a:ext cx="3000046" cy="1877671"/>
            <a:chOff x="0" y="-19050"/>
            <a:chExt cx="931807" cy="583200"/>
          </a:xfrm>
        </p:grpSpPr>
        <p:sp>
          <p:nvSpPr>
            <p:cNvPr id="1006" name="Google Shape;1006;g37773087bfc_1_125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37773087bfc_1_125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g37773087bfc_1_125"/>
          <p:cNvSpPr txBox="1"/>
          <p:nvPr/>
        </p:nvSpPr>
        <p:spPr>
          <a:xfrm>
            <a:off x="8409083" y="7632369"/>
            <a:ext cx="20787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QA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endParaRPr sz="170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testar todo o fluxo conversacional nos canais ativados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37773087bfc_1_125"/>
          <p:cNvSpPr/>
          <p:nvPr/>
        </p:nvSpPr>
        <p:spPr>
          <a:xfrm>
            <a:off x="8740263" y="5782398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10" name="Google Shape;1010;g37773087bfc_1_125"/>
          <p:cNvGrpSpPr/>
          <p:nvPr/>
        </p:nvGrpSpPr>
        <p:grpSpPr>
          <a:xfrm>
            <a:off x="12288032" y="7289042"/>
            <a:ext cx="3042070" cy="1903973"/>
            <a:chOff x="0" y="-19050"/>
            <a:chExt cx="931807" cy="583200"/>
          </a:xfrm>
        </p:grpSpPr>
        <p:sp>
          <p:nvSpPr>
            <p:cNvPr id="1011" name="Google Shape;1011;g37773087bfc_1_125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37773087bfc_1_125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4700" tIns="54700" rIns="54700" bIns="54700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3" name="Google Shape;1013;g37773087bfc_1_125"/>
          <p:cNvSpPr txBox="1"/>
          <p:nvPr/>
        </p:nvSpPr>
        <p:spPr>
          <a:xfrm>
            <a:off x="12765877" y="7713706"/>
            <a:ext cx="20865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Analista de Dados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endParaRPr sz="160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Dashboards e realizar as análises dos mesmos.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37773087bfc_1_125"/>
          <p:cNvSpPr/>
          <p:nvPr/>
        </p:nvSpPr>
        <p:spPr>
          <a:xfrm>
            <a:off x="12996768" y="5828821"/>
            <a:ext cx="1624620" cy="1376866"/>
          </a:xfrm>
          <a:custGeom>
            <a:avLst/>
            <a:gdLst/>
            <a:ahLst/>
            <a:cxnLst/>
            <a:rect l="l" t="t" r="r" b="b"/>
            <a:pathLst>
              <a:path w="1969236" h="1668928" extrusionOk="0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15" name="Google Shape;1015;g37773087bfc_1_125"/>
          <p:cNvGrpSpPr/>
          <p:nvPr/>
        </p:nvGrpSpPr>
        <p:grpSpPr>
          <a:xfrm>
            <a:off x="12309022" y="3486293"/>
            <a:ext cx="3000046" cy="1877671"/>
            <a:chOff x="0" y="-19050"/>
            <a:chExt cx="931807" cy="583200"/>
          </a:xfrm>
        </p:grpSpPr>
        <p:sp>
          <p:nvSpPr>
            <p:cNvPr id="1016" name="Google Shape;1016;g37773087bfc_1_125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37773087bfc_1_125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" name="Google Shape;1018;g37773087bfc_1_125"/>
          <p:cNvSpPr txBox="1"/>
          <p:nvPr/>
        </p:nvSpPr>
        <p:spPr>
          <a:xfrm>
            <a:off x="12799404" y="3858344"/>
            <a:ext cx="20193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Desenvolvedor Blip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ambientes Blip e os fluxos conversacionais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37773087bfc_1_125"/>
          <p:cNvSpPr/>
          <p:nvPr/>
        </p:nvSpPr>
        <p:spPr>
          <a:xfrm>
            <a:off x="13146225" y="1999800"/>
            <a:ext cx="1306690" cy="1416466"/>
          </a:xfrm>
          <a:custGeom>
            <a:avLst/>
            <a:gdLst/>
            <a:ahLst/>
            <a:cxnLst/>
            <a:rect l="l" t="t" r="r" b="b"/>
            <a:pathLst>
              <a:path w="1583867" h="1716928" extrusionOk="0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20" name="Google Shape;1020;g37773087bfc_1_125"/>
          <p:cNvPicPr preferRelativeResize="0"/>
          <p:nvPr/>
        </p:nvPicPr>
        <p:blipFill rotWithShape="1">
          <a:blip r:embed="rId9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37773087bfc_1_125" title="DigitalBot_integral_horizontal_rg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76a57a795_0_318"/>
          <p:cNvSpPr txBox="1"/>
          <p:nvPr/>
        </p:nvSpPr>
        <p:spPr>
          <a:xfrm>
            <a:off x="8828120" y="9074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COMPOSICAO_PO"/>
          <p:cNvSpPr txBox="1"/>
          <p:nvPr/>
        </p:nvSpPr>
        <p:spPr>
          <a:xfrm>
            <a:off x="3506650" y="442025"/>
            <a:ext cx="71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Composição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Squad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3776a57a795_0_318"/>
          <p:cNvSpPr txBox="1"/>
          <p:nvPr/>
        </p:nvSpPr>
        <p:spPr>
          <a:xfrm>
            <a:off x="2987875" y="3653325"/>
            <a:ext cx="9149700" cy="6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🎯 Funções:</a:t>
            </a:r>
            <a:endParaRPr sz="20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Visão de produto e jornada do usuário: definição de funcionalidades com base em dados, viabilidade técnica e valor gerado.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Priorizações de backlog: refinamento contínuo de sprints com base em aprendizados da IA e feedbacks do time de curadoria.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Condução de squads multidisciplinares: alinhamento entre UX, Dev e Curadoria para entregas consistentes e escaláveis.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Gestão de roadmap: acompanhamento da evolução do produto, garantindo entregas com impacto real no negócio.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Validação de hipóteses e KPIs: foco em evolução de NPS, resolução automática e satisfação do cliente.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Interface com stakeholders: comunicação clara entre time técnico e áreas de negócio (operação, CX, marketing).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3" name="Google Shape;1033;g3776a57a795_0_318"/>
          <p:cNvSpPr/>
          <p:nvPr/>
        </p:nvSpPr>
        <p:spPr>
          <a:xfrm>
            <a:off x="5638525" y="2166925"/>
            <a:ext cx="4897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3776a57a795_0_318"/>
          <p:cNvSpPr txBox="1"/>
          <p:nvPr/>
        </p:nvSpPr>
        <p:spPr>
          <a:xfrm>
            <a:off x="5778320" y="2048050"/>
            <a:ext cx="304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 Owner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3776a57a795_0_318"/>
          <p:cNvSpPr/>
          <p:nvPr/>
        </p:nvSpPr>
        <p:spPr>
          <a:xfrm>
            <a:off x="3756663" y="2166913"/>
            <a:ext cx="1453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g3776a57a795_0_318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969025" y="68050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3776a57a795_0_318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TUATION_HOURS"/>
          <p:cNvSpPr txBox="1"/>
          <p:nvPr/>
        </p:nvSpPr>
        <p:spPr>
          <a:xfrm>
            <a:off x="3700897" y="2041598"/>
            <a:ext cx="165355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‍💻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&lt;HRS&gt;</a:t>
            </a:r>
            <a:endParaRPr sz="2000" b="0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64d8851a49_0_341"/>
          <p:cNvSpPr txBox="1"/>
          <p:nvPr/>
        </p:nvSpPr>
        <p:spPr>
          <a:xfrm>
            <a:off x="9380020" y="27523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g364d8851a49_0_341"/>
          <p:cNvSpPr/>
          <p:nvPr/>
        </p:nvSpPr>
        <p:spPr>
          <a:xfrm>
            <a:off x="4243200" y="2525400"/>
            <a:ext cx="4897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364d8851a49_0_341"/>
          <p:cNvSpPr txBox="1"/>
          <p:nvPr/>
        </p:nvSpPr>
        <p:spPr>
          <a:xfrm>
            <a:off x="4306420" y="2387390"/>
            <a:ext cx="3444952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Desenvolvedor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Pleno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Blip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364d8851a49_0_341"/>
          <p:cNvSpPr/>
          <p:nvPr/>
        </p:nvSpPr>
        <p:spPr>
          <a:xfrm>
            <a:off x="2589650" y="2525400"/>
            <a:ext cx="1453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364d8851a49_0_341"/>
          <p:cNvSpPr txBox="1"/>
          <p:nvPr/>
        </p:nvSpPr>
        <p:spPr>
          <a:xfrm>
            <a:off x="2589650" y="3810925"/>
            <a:ext cx="10978200" cy="3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🎯 Funções:</a:t>
            </a:r>
            <a:endParaRPr sz="20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Implementação, manutenção e evolução do chatbot na plataforma Blip.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Integração com APIs externas, sistemas de tracking e motores de IA.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Garantia de escalabilidade, segurança e performance da solução.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Correção de bugs e ajustes técnicos em fluxos existentes.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Desenvolvimento e organização de novos nós/skills para ganho de cobertura conversacional.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ubik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Apoio técnico à integração de novas funcionalidades e ferramentas de IA.</a:t>
            </a:r>
            <a:r>
              <a:rPr lang="en-US" sz="9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n-US" sz="9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endParaRPr sz="9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6" name="Google Shape;1056;g364d8851a49_0_341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COMPOSICAO_DEV"/>
          <p:cNvSpPr txBox="1"/>
          <p:nvPr/>
        </p:nvSpPr>
        <p:spPr>
          <a:xfrm>
            <a:off x="3506650" y="442025"/>
            <a:ext cx="71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Composição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Squad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g364d8851a49_0_341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969025" y="680500"/>
            <a:ext cx="2359299" cy="9619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TUATION_HOURS"/>
          <p:cNvSpPr txBox="1"/>
          <p:nvPr/>
        </p:nvSpPr>
        <p:spPr>
          <a:xfrm>
            <a:off x="2533210" y="2400085"/>
            <a:ext cx="165355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‍💻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&lt;HRS&gt;</a:t>
            </a:r>
            <a:endParaRPr sz="2000" b="0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64d8851a49_0_362"/>
          <p:cNvSpPr txBox="1"/>
          <p:nvPr/>
        </p:nvSpPr>
        <p:spPr>
          <a:xfrm>
            <a:off x="8966095" y="2486493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364d8851a49_0_362"/>
          <p:cNvSpPr/>
          <p:nvPr/>
        </p:nvSpPr>
        <p:spPr>
          <a:xfrm>
            <a:off x="3829275" y="2259575"/>
            <a:ext cx="4897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g364d8851a49_0_362"/>
          <p:cNvSpPr txBox="1"/>
          <p:nvPr/>
        </p:nvSpPr>
        <p:spPr>
          <a:xfrm>
            <a:off x="3906370" y="2122374"/>
            <a:ext cx="323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UX Designer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Pleno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BliP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g364d8851a49_0_362"/>
          <p:cNvSpPr/>
          <p:nvPr/>
        </p:nvSpPr>
        <p:spPr>
          <a:xfrm>
            <a:off x="2175725" y="2259575"/>
            <a:ext cx="1453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364d8851a49_0_362"/>
          <p:cNvSpPr txBox="1"/>
          <p:nvPr/>
        </p:nvSpPr>
        <p:spPr>
          <a:xfrm>
            <a:off x="2181900" y="3443150"/>
            <a:ext cx="10251300" cy="3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🎯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Funções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0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Redação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estruturação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mensagens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conversacionais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com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foco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clareza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empatia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aderência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tom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voz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marca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fluxos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que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promovem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engajamento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retenção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direcionamento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eficiente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usuário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Colaboração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com times de design,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produto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tecnologia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para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garantir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consistência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jornada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conversacional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Testes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contínuos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com base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dados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uso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feedbacks dos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usuários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Definição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de boas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práticas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escrita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conversacional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aplicadas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diferentes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canais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(WhatsApp,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Webchat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, App, etc.).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Revisão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padronização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textos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fluxos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novos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já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existentes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assegurando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uma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comunicação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natural 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acessível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74" name="COMPOSICAO_UX"/>
          <p:cNvSpPr txBox="1"/>
          <p:nvPr/>
        </p:nvSpPr>
        <p:spPr>
          <a:xfrm>
            <a:off x="3506650" y="442025"/>
            <a:ext cx="71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Composição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Squad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g364d8851a49_0_36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969025" y="68050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364d8851a49_0_362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TUATION_HOURS"/>
          <p:cNvSpPr txBox="1"/>
          <p:nvPr/>
        </p:nvSpPr>
        <p:spPr>
          <a:xfrm>
            <a:off x="2133160" y="2143158"/>
            <a:ext cx="165355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‍💻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&lt;HRS&gt;</a:t>
            </a:r>
            <a:endParaRPr sz="2000" b="0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64d8851a49_0_383"/>
          <p:cNvSpPr txBox="1"/>
          <p:nvPr/>
        </p:nvSpPr>
        <p:spPr>
          <a:xfrm>
            <a:off x="9180720" y="181196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364d8851a49_0_383"/>
          <p:cNvSpPr/>
          <p:nvPr/>
        </p:nvSpPr>
        <p:spPr>
          <a:xfrm>
            <a:off x="4791400" y="1811975"/>
            <a:ext cx="4897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364d8851a49_0_383"/>
          <p:cNvSpPr txBox="1"/>
          <p:nvPr/>
        </p:nvSpPr>
        <p:spPr>
          <a:xfrm>
            <a:off x="4876151" y="1679597"/>
            <a:ext cx="276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Curador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chatbot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g364d8851a49_0_383"/>
          <p:cNvSpPr/>
          <p:nvPr/>
        </p:nvSpPr>
        <p:spPr>
          <a:xfrm>
            <a:off x="3137850" y="1811975"/>
            <a:ext cx="1453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64d8851a49_0_383"/>
          <p:cNvSpPr txBox="1"/>
          <p:nvPr/>
        </p:nvSpPr>
        <p:spPr>
          <a:xfrm>
            <a:off x="3137850" y="2870200"/>
            <a:ext cx="9623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🎯 Funções:</a:t>
            </a:r>
            <a:endParaRPr sz="20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e curadoria de diálogos existentes, com foco na qualidade e adequação do conteúdo para a marca, otimizando a clareza, empatia e tom de voz.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adaptação de conteúdos conversacionais, ajustando mensagens de acordo com os insights de usuários, comportamentos e resultados de testes de performance.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Colaboração com equipes de design, tecnologia e produto para garantir consistência na experiência do usuário e efetividade dos fluxos conversacionais.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Implementação de melhorias contínuas nos fluxos baseadas em dados de uso, feedbacks de usuários e performance do chatbot.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Desenvolvimento de boas práticas de curadoria, com foco na personalização do atendimento, adequação às necessidades do usuário e otimização da interação.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Revisão e atualização constante dos fluxos, com ajustes nos textos e estruturas, mantendo uma comunicação acessível, clara e alinhada às necessidades dos clientes.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92" name="Google Shape;1092;g364d8851a49_0_383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COMPOSICAO_CURADOR"/>
          <p:cNvSpPr txBox="1"/>
          <p:nvPr/>
        </p:nvSpPr>
        <p:spPr>
          <a:xfrm>
            <a:off x="2938550" y="472675"/>
            <a:ext cx="71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Composição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Squad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g364d8851a49_0_383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493750" y="632175"/>
            <a:ext cx="2359299" cy="9619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TUATION_HOURS"/>
          <p:cNvSpPr txBox="1"/>
          <p:nvPr/>
        </p:nvSpPr>
        <p:spPr>
          <a:xfrm>
            <a:off x="3095475" y="1686660"/>
            <a:ext cx="165355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‍💻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&lt;HRS&gt;</a:t>
            </a:r>
            <a:endParaRPr sz="2000" b="0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4d8851a49_0_404"/>
          <p:cNvSpPr txBox="1"/>
          <p:nvPr/>
        </p:nvSpPr>
        <p:spPr>
          <a:xfrm>
            <a:off x="9134720" y="23025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g364d8851a49_0_404"/>
          <p:cNvSpPr/>
          <p:nvPr/>
        </p:nvSpPr>
        <p:spPr>
          <a:xfrm>
            <a:off x="3997900" y="2075600"/>
            <a:ext cx="4897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64d8851a49_0_404"/>
          <p:cNvSpPr txBox="1"/>
          <p:nvPr/>
        </p:nvSpPr>
        <p:spPr>
          <a:xfrm>
            <a:off x="4037170" y="1948236"/>
            <a:ext cx="276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Analista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 Dados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g364d8851a49_0_404"/>
          <p:cNvSpPr/>
          <p:nvPr/>
        </p:nvSpPr>
        <p:spPr>
          <a:xfrm>
            <a:off x="2344350" y="2075600"/>
            <a:ext cx="1453500" cy="5928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 cap="flat" cmpd="sng">
            <a:solidFill>
              <a:srgbClr val="01A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ATUATION_HOURS"/>
          <p:cNvSpPr txBox="1"/>
          <p:nvPr/>
        </p:nvSpPr>
        <p:spPr>
          <a:xfrm>
            <a:off x="2295270" y="1937571"/>
            <a:ext cx="165355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‍💻 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&lt;HRS&gt;</a:t>
            </a:r>
            <a:endParaRPr sz="2000" b="0" i="0" u="none" strike="noStrike" cap="none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8" name="Google Shape;1108;g364d8851a49_0_404"/>
          <p:cNvSpPr txBox="1"/>
          <p:nvPr/>
        </p:nvSpPr>
        <p:spPr>
          <a:xfrm>
            <a:off x="2323075" y="3272925"/>
            <a:ext cx="10345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🎯 Funções:</a:t>
            </a:r>
            <a:endParaRPr sz="2000" b="0" i="0" u="none" strike="noStrike" cap="non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Coleta e organização de dados de diferentes fontes, com foco em garantir integridade e consistência das informações para análise.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Desenvolvimento de relatórios e dashboards interativos, utilizando ferramentas como Power BI, para acompanhamento de KPIs e métricas de desempenho.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dados históricos e tendências, identificando padrões e insights que ajudem na tomada de decisão e na otimização de processos.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manutenção de processos de automação de relatórios, otimizando a extração e tratamento de dados para facilitar a distribuição de informações.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Colaboração com equipes de produto, marketing e TI para garantir que as necessidades analíticas sejam atendidas de forma eficiente e dentro do escopo do projeto.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Aplicação de técnicas de análise estatística e preditiva, com foco em modelos de previsão de comportamento de usuários e desempenho de campanhas.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10" name="Google Shape;1110;g364d8851a49_0_404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COMPOSICAO_ANALISTA"/>
          <p:cNvSpPr txBox="1"/>
          <p:nvPr/>
        </p:nvSpPr>
        <p:spPr>
          <a:xfrm>
            <a:off x="3506650" y="442025"/>
            <a:ext cx="7108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Composição</a:t>
            </a:r>
            <a:r>
              <a:rPr lang="en-US" sz="5400" b="0" i="0" u="none" strike="noStrike" cap="none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Squad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2" name="Google Shape;1112;g364d8851a49_0_404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969025" y="68050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76a57a795_0_106"/>
          <p:cNvSpPr txBox="1"/>
          <p:nvPr/>
        </p:nvSpPr>
        <p:spPr>
          <a:xfrm>
            <a:off x="9144000" y="2410075"/>
            <a:ext cx="8805300" cy="6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21134A"/>
                </a:solidFill>
                <a:latin typeface="Maven Pro"/>
                <a:ea typeface="Maven Pro"/>
                <a:cs typeface="Maven Pro"/>
                <a:sym typeface="Maven Pro"/>
              </a:rPr>
              <a:t>Sobre DigitalBot + Clientes</a:t>
            </a: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21134A"/>
                </a:solidFill>
                <a:latin typeface="Maven Pro"/>
                <a:ea typeface="Maven Pro"/>
                <a:cs typeface="Maven Pro"/>
                <a:sym typeface="Maven Pro"/>
              </a:rPr>
              <a:t>Sobre Blip + Clientes</a:t>
            </a: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21134A"/>
                </a:solidFill>
                <a:latin typeface="Maven Pro"/>
                <a:ea typeface="Maven Pro"/>
                <a:cs typeface="Maven Pro"/>
                <a:sym typeface="Maven Pro"/>
              </a:rPr>
              <a:t>Escopo do Projeto</a:t>
            </a: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21134A"/>
                </a:solidFill>
                <a:latin typeface="Maven Pro"/>
                <a:ea typeface="Maven Pro"/>
                <a:cs typeface="Maven Pro"/>
                <a:sym typeface="Maven Pro"/>
              </a:rPr>
              <a:t>Composição da Squad</a:t>
            </a: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21134A"/>
                </a:solidFill>
                <a:latin typeface="Maven Pro"/>
                <a:ea typeface="Maven Pro"/>
                <a:cs typeface="Maven Pro"/>
                <a:sym typeface="Maven Pro"/>
              </a:rPr>
              <a:t>Investimento Serviço DigitalBot</a:t>
            </a: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rgbClr val="21134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3" name="Google Shape;433;g3776a57a795_0_106"/>
          <p:cNvSpPr txBox="1"/>
          <p:nvPr/>
        </p:nvSpPr>
        <p:spPr>
          <a:xfrm>
            <a:off x="9144000" y="1258320"/>
            <a:ext cx="675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D3890"/>
                </a:solidFill>
                <a:latin typeface="Maven Pro"/>
                <a:ea typeface="Maven Pro"/>
                <a:cs typeface="Maven Pro"/>
                <a:sym typeface="Maven Pro"/>
              </a:rPr>
              <a:t>Índice</a:t>
            </a:r>
            <a:endParaRPr sz="4800" b="1" i="0" u="none" strike="noStrike" cap="none">
              <a:solidFill>
                <a:srgbClr val="FD389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34" name="Google Shape;434;g3776a57a795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80" y="3862544"/>
            <a:ext cx="6549950" cy="2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776a57a795_0_106"/>
          <p:cNvPicPr preferRelativeResize="0"/>
          <p:nvPr/>
        </p:nvPicPr>
        <p:blipFill rotWithShape="1">
          <a:blip r:embed="rId4">
            <a:alphaModFix/>
          </a:blip>
          <a:srcRect l="5531" t="32911" r="83889" b="42726"/>
          <a:stretch/>
        </p:blipFill>
        <p:spPr>
          <a:xfrm>
            <a:off x="1231532" y="4535866"/>
            <a:ext cx="744893" cy="56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76a57a795_0_106"/>
          <p:cNvSpPr/>
          <p:nvPr/>
        </p:nvSpPr>
        <p:spPr>
          <a:xfrm>
            <a:off x="-214800" y="-225802"/>
            <a:ext cx="8735322" cy="10626846"/>
          </a:xfrm>
          <a:custGeom>
            <a:avLst/>
            <a:gdLst/>
            <a:ahLst/>
            <a:cxnLst/>
            <a:rect l="l" t="t" r="r" b="b"/>
            <a:pathLst>
              <a:path w="8735322" h="10626846" extrusionOk="0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grpSp>
        <p:nvGrpSpPr>
          <p:cNvPr id="438" name="Google Shape;438;g3776a57a795_0_106"/>
          <p:cNvGrpSpPr/>
          <p:nvPr/>
        </p:nvGrpSpPr>
        <p:grpSpPr>
          <a:xfrm>
            <a:off x="1384830" y="3693918"/>
            <a:ext cx="5205817" cy="1560726"/>
            <a:chOff x="3508270" y="5538975"/>
            <a:chExt cx="4017454" cy="1204450"/>
          </a:xfrm>
        </p:grpSpPr>
        <p:pic>
          <p:nvPicPr>
            <p:cNvPr id="439" name="Google Shape;439;g3776a57a795_0_106" title="DigitalBot_integral_horizontal_rgb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g3776a57a795_0_106" title="DigitalBot_negativo_horizontal_rgb.png"/>
            <p:cNvPicPr preferRelativeResize="0"/>
            <p:nvPr/>
          </p:nvPicPr>
          <p:blipFill rotWithShape="1">
            <a:blip r:embed="rId6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776a57a795_0_333"/>
          <p:cNvSpPr txBox="1"/>
          <p:nvPr/>
        </p:nvSpPr>
        <p:spPr>
          <a:xfrm rot="-5400000">
            <a:off x="-2095200" y="252815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Premissas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3776a57a795_0_333"/>
          <p:cNvSpPr txBox="1"/>
          <p:nvPr/>
        </p:nvSpPr>
        <p:spPr>
          <a:xfrm>
            <a:off x="3328325" y="442900"/>
            <a:ext cx="885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Premissas para Execução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3776a57a795_0_333"/>
          <p:cNvSpPr txBox="1"/>
          <p:nvPr/>
        </p:nvSpPr>
        <p:spPr>
          <a:xfrm>
            <a:off x="2825425" y="3121125"/>
            <a:ext cx="9467100" cy="4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atividades devem ser executadas de maneira remota. Os devidos acessos e permissões deverão ser providenciados pela CONTRATANTE mediante solicitação da DigitalBot.</a:t>
            </a:r>
            <a:endParaRPr sz="1800" i="0" u="none" strike="noStrike" cap="none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152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 CONTRATANTE deverá  designar um responsável técnico pelo contrato que, em conjunto com a DigitalBot, será responsável por:</a:t>
            </a:r>
            <a:endParaRPr sz="1800" i="0" u="none" strike="noStrike" cap="none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323850" marR="0" lvl="2" indent="-209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 Medium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Programar e monitorar as atividades a serem desenvolvidas, buscando, na medida do possível, uma alocação compatível com demandas atuais e futuras;</a:t>
            </a:r>
            <a:endParaRPr sz="1800" i="0" u="none" strike="noStrike" cap="none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323850" marR="0" lvl="2" indent="-209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 Medium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Prezar pela transparência com relação às informações necessárias para o desenvolvimento e acompanhamento dos projetos, garantindo o acesso às informações/dados/especificações necessárias</a:t>
            </a:r>
            <a:endParaRPr sz="1800" i="0" u="none" strike="noStrike" cap="none">
              <a:solidFill>
                <a:schemeClr val="dk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1125" name="Google Shape;1125;g3776a57a795_0_333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g3776a57a795_0_333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969025" y="68050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64bdef0090_0_0"/>
          <p:cNvSpPr txBox="1"/>
          <p:nvPr/>
        </p:nvSpPr>
        <p:spPr>
          <a:xfrm>
            <a:off x="3931649" y="4111325"/>
            <a:ext cx="76905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Investimentos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133" name="Google Shape;1133;g364bdef0090_0_0"/>
          <p:cNvGrpSpPr/>
          <p:nvPr/>
        </p:nvGrpSpPr>
        <p:grpSpPr>
          <a:xfrm>
            <a:off x="4934020" y="5263025"/>
            <a:ext cx="4017454" cy="1204450"/>
            <a:chOff x="3508270" y="5538975"/>
            <a:chExt cx="4017454" cy="1204450"/>
          </a:xfrm>
        </p:grpSpPr>
        <p:pic>
          <p:nvPicPr>
            <p:cNvPr id="1134" name="Google Shape;1134;g364bdef0090_0_0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g364bdef0090_0_0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6" name="Google Shape;1136;g364bdef009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550028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g3776a57a795_0_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68089" y="2026530"/>
            <a:ext cx="1818798" cy="181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3776a57a795_0_1508"/>
          <p:cNvSpPr/>
          <p:nvPr/>
        </p:nvSpPr>
        <p:spPr>
          <a:xfrm>
            <a:off x="7490099" y="3625799"/>
            <a:ext cx="3574800" cy="15285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Time da Squad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3776a57a795_0_1508"/>
          <p:cNvSpPr/>
          <p:nvPr/>
        </p:nvSpPr>
        <p:spPr>
          <a:xfrm>
            <a:off x="7981148" y="4925013"/>
            <a:ext cx="2687700" cy="21009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XXX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por mês</a:t>
            </a:r>
            <a:endParaRPr sz="1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1144" name="Google Shape;1144;g3776a57a795_0_1508"/>
          <p:cNvGrpSpPr/>
          <p:nvPr/>
        </p:nvGrpSpPr>
        <p:grpSpPr>
          <a:xfrm>
            <a:off x="-84700" y="8033250"/>
            <a:ext cx="18457377" cy="2320961"/>
            <a:chOff x="0" y="-47625"/>
            <a:chExt cx="327600" cy="2816700"/>
          </a:xfrm>
        </p:grpSpPr>
        <p:sp>
          <p:nvSpPr>
            <p:cNvPr id="1145" name="Google Shape;1145;g3776a57a795_0_1508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</p:sp>
        <p:sp>
          <p:nvSpPr>
            <p:cNvPr id="1146" name="Google Shape;1146;g3776a57a795_0_1508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g3776a57a795_0_1508"/>
          <p:cNvSpPr txBox="1"/>
          <p:nvPr/>
        </p:nvSpPr>
        <p:spPr>
          <a:xfrm>
            <a:off x="1630600" y="8393026"/>
            <a:ext cx="153888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valores da presente proposta, expressos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reais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incluem seus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respectivos tributos e taxas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preços indicados poderão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sofrer alterações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mesmo depois de aceitos pelo cliente, em razão de eventuais mudanças, devidamente comprovadas,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alíquotas de impostos, contribuições ou taxas relacionadas às prestações de serviços descritas nesta proposta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seja em razão de impostos ou taxas já existentes ou que venham a ser criadas.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8" name="Google Shape;1148;g3776a57a795_0_1508"/>
          <p:cNvSpPr/>
          <p:nvPr/>
        </p:nvSpPr>
        <p:spPr>
          <a:xfrm>
            <a:off x="-84650" y="9523204"/>
            <a:ext cx="1243800" cy="831000"/>
          </a:xfrm>
          <a:prstGeom prst="round1Rect">
            <a:avLst>
              <a:gd name="adj" fmla="val 31590"/>
            </a:avLst>
          </a:prstGeom>
          <a:solidFill>
            <a:srgbClr val="01A9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3776a57a795_0_1508"/>
          <p:cNvSpPr txBox="1"/>
          <p:nvPr/>
        </p:nvSpPr>
        <p:spPr>
          <a:xfrm rot="1397">
            <a:off x="4713907" y="221690"/>
            <a:ext cx="8859901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7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Valor do Investimento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g3776a57a795_0_1508"/>
          <p:cNvPicPr preferRelativeResize="0"/>
          <p:nvPr/>
        </p:nvPicPr>
        <p:blipFill rotWithShape="1">
          <a:blip r:embed="rId4">
            <a:alphaModFix/>
          </a:blip>
          <a:srcRect l="5274" t="7501" r="-132"/>
          <a:stretch/>
        </p:blipFill>
        <p:spPr>
          <a:xfrm>
            <a:off x="0" y="-1732375"/>
            <a:ext cx="5799501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648954c2d8_0_174"/>
          <p:cNvSpPr txBox="1"/>
          <p:nvPr/>
        </p:nvSpPr>
        <p:spPr>
          <a:xfrm>
            <a:off x="1443800" y="1851375"/>
            <a:ext cx="16466400" cy="9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dos serviços:</a:t>
            </a:r>
            <a:endParaRPr sz="22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Os pagamentos serão realizados mensalmente com vencimento em até 10 dias úteis após a emissão da Nota Fiscal fatura.</a:t>
            </a:r>
            <a:endParaRPr sz="19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Vigência: 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 contrato de prestação de serviços terá vigência de </a:t>
            </a:r>
            <a:r>
              <a:rPr lang="en-US" sz="2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12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meses, contados da data de aceite ou assinatura do contrato. 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do aceite desta proposta o cliente autoriza a DigitalBot, a realizar a divulgação do projeto finalizado em formato de Case de Sucesso.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DigitalBot compromete-se a manter sob total sigilo, as informações técnicas e administrativas, classificadas como confidenciais fornecidas pela Contratante.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*Obs:</a:t>
            </a:r>
            <a:r>
              <a:rPr lang="en-US" sz="1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sz="18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200" b="0" i="1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57" name="Google Shape;1157;g3648954c2d8_0_174"/>
          <p:cNvSpPr txBox="1"/>
          <p:nvPr/>
        </p:nvSpPr>
        <p:spPr>
          <a:xfrm>
            <a:off x="5216925" y="426000"/>
            <a:ext cx="86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Condições Comerciais </a:t>
            </a:r>
            <a:endParaRPr sz="14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9" name="Google Shape;1159;g3648954c2d8_0_174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0" y="-1502425"/>
            <a:ext cx="5799501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-61325"/>
            <a:ext cx="18288000" cy="115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40"/>
          <p:cNvSpPr txBox="1"/>
          <p:nvPr/>
        </p:nvSpPr>
        <p:spPr>
          <a:xfrm>
            <a:off x="4688774" y="2728281"/>
            <a:ext cx="8818219" cy="205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49"/>
              <a:buFont typeface="Arial"/>
              <a:buNone/>
            </a:pPr>
            <a:r>
              <a:rPr lang="en-US" sz="12849" b="1" i="0" u="none" strike="noStrike" cap="none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0"/>
          <p:cNvSpPr txBox="1"/>
          <p:nvPr/>
        </p:nvSpPr>
        <p:spPr>
          <a:xfrm>
            <a:off x="6267725" y="6990950"/>
            <a:ext cx="5875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Silvia Gonçales</a:t>
            </a:r>
            <a:endParaRPr sz="25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+55 31 99536-8714</a:t>
            </a:r>
            <a:endParaRPr sz="25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silvia.goncales@digitalbot.com.br</a:t>
            </a:r>
            <a:endParaRPr sz="25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71" name="Google Shape;1171;p40"/>
          <p:cNvGrpSpPr/>
          <p:nvPr/>
        </p:nvGrpSpPr>
        <p:grpSpPr>
          <a:xfrm>
            <a:off x="6278452" y="4276674"/>
            <a:ext cx="5168857" cy="1549645"/>
            <a:chOff x="3508270" y="5538975"/>
            <a:chExt cx="4017454" cy="1204450"/>
          </a:xfrm>
        </p:grpSpPr>
        <p:pic>
          <p:nvPicPr>
            <p:cNvPr id="1172" name="Google Shape;1172;p40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40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378a80260d0_0_449" title="Desenho 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58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8a80260d0_0_449"/>
          <p:cNvSpPr txBox="1"/>
          <p:nvPr/>
        </p:nvSpPr>
        <p:spPr>
          <a:xfrm>
            <a:off x="10252713" y="421650"/>
            <a:ext cx="2820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20"/>
              <a:buFont typeface="Arial"/>
              <a:buNone/>
            </a:pPr>
            <a:r>
              <a:rPr lang="en-US" sz="572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Sobre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g378a80260d0_0_449"/>
          <p:cNvGrpSpPr/>
          <p:nvPr/>
        </p:nvGrpSpPr>
        <p:grpSpPr>
          <a:xfrm>
            <a:off x="9677450" y="1718050"/>
            <a:ext cx="4039677" cy="2439009"/>
            <a:chOff x="0" y="-9525"/>
            <a:chExt cx="1100100" cy="664200"/>
          </a:xfrm>
        </p:grpSpPr>
        <p:sp>
          <p:nvSpPr>
            <p:cNvPr id="453" name="Google Shape;453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g378a80260d0_0_449"/>
          <p:cNvSpPr txBox="1"/>
          <p:nvPr/>
        </p:nvSpPr>
        <p:spPr>
          <a:xfrm>
            <a:off x="9962851" y="2073470"/>
            <a:ext cx="34683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Spin-off do </a:t>
            </a:r>
            <a:r>
              <a:rPr lang="en-US" sz="162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Grupo Squadra</a:t>
            </a: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Especializados no desenvolvimento de Contatos Inteligentes que potencializam o atendimento, marketing e as vendas dos serviços de nossos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g378a80260d0_0_449"/>
          <p:cNvGrpSpPr/>
          <p:nvPr/>
        </p:nvGrpSpPr>
        <p:grpSpPr>
          <a:xfrm>
            <a:off x="13910209" y="4307173"/>
            <a:ext cx="4039677" cy="2439009"/>
            <a:chOff x="0" y="-9525"/>
            <a:chExt cx="1100100" cy="664200"/>
          </a:xfrm>
        </p:grpSpPr>
        <p:sp>
          <p:nvSpPr>
            <p:cNvPr id="457" name="Google Shape;457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g378a80260d0_0_449"/>
          <p:cNvSpPr txBox="1"/>
          <p:nvPr/>
        </p:nvSpPr>
        <p:spPr>
          <a:xfrm>
            <a:off x="14522152" y="4550956"/>
            <a:ext cx="28152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80"/>
              <a:buFont typeface="Arial"/>
              <a:buNone/>
            </a:pP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+ 700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1"/>
              <a:buFont typeface="Arial"/>
              <a:buNone/>
            </a:pPr>
            <a:r>
              <a:rPr lang="en-US" sz="2141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projetos realizados em parceria com a Blip.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g378a80260d0_0_449"/>
          <p:cNvGrpSpPr/>
          <p:nvPr/>
        </p:nvGrpSpPr>
        <p:grpSpPr>
          <a:xfrm>
            <a:off x="9677450" y="6896295"/>
            <a:ext cx="4039677" cy="2439009"/>
            <a:chOff x="0" y="-9525"/>
            <a:chExt cx="1100100" cy="664200"/>
          </a:xfrm>
        </p:grpSpPr>
        <p:sp>
          <p:nvSpPr>
            <p:cNvPr id="461" name="Google Shape;461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g378a80260d0_0_449"/>
          <p:cNvSpPr txBox="1"/>
          <p:nvPr/>
        </p:nvSpPr>
        <p:spPr>
          <a:xfrm>
            <a:off x="9962794" y="7131551"/>
            <a:ext cx="34683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7"/>
              <a:buFont typeface="Arial"/>
              <a:buNone/>
            </a:pP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Especialista na implementação de </a:t>
            </a:r>
            <a:r>
              <a:rPr lang="en-US" sz="1936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Agentes de IA</a:t>
            </a: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para e-commerce (Personal Shopper) bem como em outros setores do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g378a80260d0_0_449"/>
          <p:cNvGrpSpPr/>
          <p:nvPr/>
        </p:nvGrpSpPr>
        <p:grpSpPr>
          <a:xfrm>
            <a:off x="13910209" y="6896295"/>
            <a:ext cx="4039677" cy="2439009"/>
            <a:chOff x="0" y="-9525"/>
            <a:chExt cx="1100100" cy="664200"/>
          </a:xfrm>
        </p:grpSpPr>
        <p:sp>
          <p:nvSpPr>
            <p:cNvPr id="465" name="Google Shape;465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g378a80260d0_0_449"/>
          <p:cNvSpPr txBox="1"/>
          <p:nvPr/>
        </p:nvSpPr>
        <p:spPr>
          <a:xfrm>
            <a:off x="14203503" y="7664729"/>
            <a:ext cx="3452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Digital de ponta a ponta.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Esse é nosso core.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g378a80260d0_0_449"/>
          <p:cNvGrpSpPr/>
          <p:nvPr/>
        </p:nvGrpSpPr>
        <p:grpSpPr>
          <a:xfrm>
            <a:off x="9677450" y="4307173"/>
            <a:ext cx="4039677" cy="2439009"/>
            <a:chOff x="0" y="-9525"/>
            <a:chExt cx="1100100" cy="664200"/>
          </a:xfrm>
        </p:grpSpPr>
        <p:sp>
          <p:nvSpPr>
            <p:cNvPr id="469" name="Google Shape;469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g378a80260d0_0_449"/>
          <p:cNvSpPr txBox="1"/>
          <p:nvPr/>
        </p:nvSpPr>
        <p:spPr>
          <a:xfrm>
            <a:off x="9962782" y="4852111"/>
            <a:ext cx="34683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de 4 anos de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Mais de 60 funcionários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+ 500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g378a80260d0_0_449"/>
          <p:cNvGrpSpPr/>
          <p:nvPr/>
        </p:nvGrpSpPr>
        <p:grpSpPr>
          <a:xfrm>
            <a:off x="13910209" y="1718050"/>
            <a:ext cx="4039677" cy="2439009"/>
            <a:chOff x="0" y="-9525"/>
            <a:chExt cx="1100100" cy="664200"/>
          </a:xfrm>
        </p:grpSpPr>
        <p:sp>
          <p:nvSpPr>
            <p:cNvPr id="473" name="Google Shape;473;g378a80260d0_0_449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78a80260d0_0_449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g378a80260d0_0_449"/>
          <p:cNvSpPr txBox="1"/>
          <p:nvPr/>
        </p:nvSpPr>
        <p:spPr>
          <a:xfrm>
            <a:off x="14177186" y="2065567"/>
            <a:ext cx="3160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Estratégia digital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Design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Tecnologia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Operação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g378a80260d0_0_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-317531"/>
            <a:ext cx="9496425" cy="910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g378a80260d0_0_449"/>
          <p:cNvGrpSpPr/>
          <p:nvPr/>
        </p:nvGrpSpPr>
        <p:grpSpPr>
          <a:xfrm>
            <a:off x="12945807" y="297223"/>
            <a:ext cx="3560268" cy="1067384"/>
            <a:chOff x="3508270" y="5538975"/>
            <a:chExt cx="4017454" cy="1204450"/>
          </a:xfrm>
        </p:grpSpPr>
        <p:pic>
          <p:nvPicPr>
            <p:cNvPr id="478" name="Google Shape;478;g378a80260d0_0_449" title="DigitalBot_integral_horizontal_rgb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g378a80260d0_0_449" title="DigitalBot_negativo_horizontal_rgb.png"/>
            <p:cNvPicPr preferRelativeResize="0"/>
            <p:nvPr/>
          </p:nvPicPr>
          <p:blipFill rotWithShape="1">
            <a:blip r:embed="rId6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8a80260d0_0_196"/>
          <p:cNvSpPr/>
          <p:nvPr/>
        </p:nvSpPr>
        <p:spPr>
          <a:xfrm>
            <a:off x="-178524" y="-61325"/>
            <a:ext cx="9869016" cy="10626846"/>
          </a:xfrm>
          <a:custGeom>
            <a:avLst/>
            <a:gdLst/>
            <a:ahLst/>
            <a:cxnLst/>
            <a:rect l="l" t="t" r="r" b="b"/>
            <a:pathLst>
              <a:path w="9869016" h="10626846" extrusionOk="0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sp>
        <p:nvSpPr>
          <p:cNvPr id="490" name="Google Shape;490;g378a80260d0_0_196"/>
          <p:cNvSpPr/>
          <p:nvPr/>
        </p:nvSpPr>
        <p:spPr>
          <a:xfrm>
            <a:off x="2818237" y="4452129"/>
            <a:ext cx="4737769" cy="929349"/>
          </a:xfrm>
          <a:custGeom>
            <a:avLst/>
            <a:gdLst/>
            <a:ahLst/>
            <a:cxnLst/>
            <a:rect l="l" t="t" r="r" b="b"/>
            <a:pathLst>
              <a:path w="4737769" h="929349" extrusionOk="0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6467"/>
            </a:stretch>
          </a:blipFill>
          <a:ln>
            <a:noFill/>
          </a:ln>
        </p:spPr>
      </p:sp>
      <p:pic>
        <p:nvPicPr>
          <p:cNvPr id="491" name="Google Shape;491;g378a80260d0_0_196" title="Desenho sem títul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8515" y="-61332"/>
            <a:ext cx="11761039" cy="117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78a80260d0_0_196"/>
          <p:cNvSpPr txBox="1"/>
          <p:nvPr/>
        </p:nvSpPr>
        <p:spPr>
          <a:xfrm>
            <a:off x="14217763" y="4422625"/>
            <a:ext cx="3483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5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lang="en-US" sz="1792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Especialista em construir experiências digitais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78a80260d0_0_196"/>
          <p:cNvSpPr txBox="1"/>
          <p:nvPr/>
        </p:nvSpPr>
        <p:spPr>
          <a:xfrm>
            <a:off x="1520606" y="7797708"/>
            <a:ext cx="60354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7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Unidades de negócios que podem entrar em pontos específicos na jornada.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378a80260d0_0_196"/>
          <p:cNvSpPr txBox="1"/>
          <p:nvPr/>
        </p:nvSpPr>
        <p:spPr>
          <a:xfrm>
            <a:off x="1713806" y="6385765"/>
            <a:ext cx="5842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ACELERADORES PARA TRANSFORMAÇÃO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378a80260d0_0_196"/>
          <p:cNvSpPr txBox="1"/>
          <p:nvPr/>
        </p:nvSpPr>
        <p:spPr>
          <a:xfrm>
            <a:off x="672206" y="1437389"/>
            <a:ext cx="6883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TRANSFORMAÇÃO E EXPERIÊNCIA DIGITAL DE ENTREGA UNIFICADA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g378a80260d0_0_196"/>
          <p:cNvGrpSpPr/>
          <p:nvPr/>
        </p:nvGrpSpPr>
        <p:grpSpPr>
          <a:xfrm>
            <a:off x="10271456" y="6385786"/>
            <a:ext cx="7274975" cy="2685231"/>
            <a:chOff x="0" y="0"/>
            <a:chExt cx="9699967" cy="3580308"/>
          </a:xfrm>
        </p:grpSpPr>
        <p:sp>
          <p:nvSpPr>
            <p:cNvPr id="497" name="Google Shape;497;g378a80260d0_0_196"/>
            <p:cNvSpPr txBox="1"/>
            <p:nvPr/>
          </p:nvSpPr>
          <p:spPr>
            <a:xfrm>
              <a:off x="6668356" y="2999208"/>
              <a:ext cx="1908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EXPERIENCE HUB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&amp; COWORKING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378a80260d0_0_196"/>
            <p:cNvSpPr txBox="1"/>
            <p:nvPr/>
          </p:nvSpPr>
          <p:spPr>
            <a:xfrm>
              <a:off x="4012616" y="2999208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GEO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378a80260d0_0_196"/>
            <p:cNvSpPr txBox="1"/>
            <p:nvPr/>
          </p:nvSpPr>
          <p:spPr>
            <a:xfrm>
              <a:off x="1632773" y="2999208"/>
              <a:ext cx="8553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SUPPLY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CHAIN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378a80260d0_0_196"/>
            <p:cNvSpPr/>
            <p:nvPr/>
          </p:nvSpPr>
          <p:spPr>
            <a:xfrm>
              <a:off x="6435724" y="2229605"/>
              <a:ext cx="2374073" cy="527117"/>
            </a:xfrm>
            <a:custGeom>
              <a:avLst/>
              <a:gdLst/>
              <a:ahLst/>
              <a:cxnLst/>
              <a:rect l="l" t="t" r="r" b="b"/>
              <a:pathLst>
                <a:path w="2374073" h="527117" extrusionOk="0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959" t="-54429" r="-13498" b="-54439"/>
              </a:stretch>
            </a:blipFill>
            <a:ln>
              <a:noFill/>
            </a:ln>
          </p:spPr>
        </p:sp>
        <p:sp>
          <p:nvSpPr>
            <p:cNvPr id="501" name="Google Shape;501;g378a80260d0_0_196"/>
            <p:cNvSpPr/>
            <p:nvPr/>
          </p:nvSpPr>
          <p:spPr>
            <a:xfrm>
              <a:off x="3758829" y="2156704"/>
              <a:ext cx="2153341" cy="672919"/>
            </a:xfrm>
            <a:custGeom>
              <a:avLst/>
              <a:gdLst/>
              <a:ahLst/>
              <a:cxnLst/>
              <a:rect l="l" t="t" r="r" b="b"/>
              <a:pathLst>
                <a:path w="2153341" h="672919" extrusionOk="0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02" name="Google Shape;502;g378a80260d0_0_196"/>
            <p:cNvSpPr/>
            <p:nvPr/>
          </p:nvSpPr>
          <p:spPr>
            <a:xfrm>
              <a:off x="890170" y="2261967"/>
              <a:ext cx="2340509" cy="462393"/>
            </a:xfrm>
            <a:custGeom>
              <a:avLst/>
              <a:gdLst/>
              <a:ahLst/>
              <a:cxnLst/>
              <a:rect l="l" t="t" r="r" b="b"/>
              <a:pathLst>
                <a:path w="2340509" h="462393" extrusionOk="0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03" name="Google Shape;503;g378a80260d0_0_196"/>
            <p:cNvSpPr txBox="1"/>
            <p:nvPr/>
          </p:nvSpPr>
          <p:spPr>
            <a:xfrm>
              <a:off x="333292" y="1115841"/>
              <a:ext cx="1443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CONSULTING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STRATEGY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378a80260d0_0_196"/>
            <p:cNvSpPr/>
            <p:nvPr/>
          </p:nvSpPr>
          <p:spPr>
            <a:xfrm>
              <a:off x="0" y="0"/>
              <a:ext cx="2110314" cy="933591"/>
            </a:xfrm>
            <a:custGeom>
              <a:avLst/>
              <a:gdLst/>
              <a:ahLst/>
              <a:cxnLst/>
              <a:rect l="l" t="t" r="r" b="b"/>
              <a:pathLst>
                <a:path w="2110314" h="933591" extrusionOk="0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32549" t="-134613" r="-32549" b="-138535"/>
              </a:stretch>
            </a:blipFill>
            <a:ln>
              <a:noFill/>
            </a:ln>
          </p:spPr>
        </p:sp>
        <p:sp>
          <p:nvSpPr>
            <p:cNvPr id="505" name="Google Shape;505;g378a80260d0_0_196"/>
            <p:cNvSpPr txBox="1"/>
            <p:nvPr/>
          </p:nvSpPr>
          <p:spPr>
            <a:xfrm>
              <a:off x="3090173" y="1115841"/>
              <a:ext cx="1077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AGILITY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378a80260d0_0_196"/>
            <p:cNvSpPr/>
            <p:nvPr/>
          </p:nvSpPr>
          <p:spPr>
            <a:xfrm>
              <a:off x="2574574" y="2753"/>
              <a:ext cx="2079021" cy="933591"/>
            </a:xfrm>
            <a:custGeom>
              <a:avLst/>
              <a:gdLst/>
              <a:ahLst/>
              <a:cxnLst/>
              <a:rect l="l" t="t" r="r" b="b"/>
              <a:pathLst>
                <a:path w="2079021" h="933591" extrusionOk="0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50036" t="-172753" r="-50036" b="-172740"/>
              </a:stretch>
            </a:blipFill>
            <a:ln>
              <a:noFill/>
            </a:ln>
          </p:spPr>
        </p:sp>
        <p:sp>
          <p:nvSpPr>
            <p:cNvPr id="507" name="Google Shape;507;g378a80260d0_0_196"/>
            <p:cNvSpPr txBox="1"/>
            <p:nvPr/>
          </p:nvSpPr>
          <p:spPr>
            <a:xfrm>
              <a:off x="5387508" y="1115841"/>
              <a:ext cx="1506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78a80260d0_0_196"/>
            <p:cNvSpPr/>
            <p:nvPr/>
          </p:nvSpPr>
          <p:spPr>
            <a:xfrm>
              <a:off x="5117855" y="190296"/>
              <a:ext cx="2045849" cy="528965"/>
            </a:xfrm>
            <a:custGeom>
              <a:avLst/>
              <a:gdLst/>
              <a:ahLst/>
              <a:cxnLst/>
              <a:rect l="l" t="t" r="r" b="b"/>
              <a:pathLst>
                <a:path w="2045849" h="528965" extrusionOk="0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09" name="Google Shape;509;g378a80260d0_0_196"/>
            <p:cNvSpPr txBox="1"/>
            <p:nvPr/>
          </p:nvSpPr>
          <p:spPr>
            <a:xfrm>
              <a:off x="7877660" y="1115841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378a80260d0_0_196"/>
            <p:cNvSpPr/>
            <p:nvPr/>
          </p:nvSpPr>
          <p:spPr>
            <a:xfrm>
              <a:off x="7627964" y="190296"/>
              <a:ext cx="2072003" cy="528965"/>
            </a:xfrm>
            <a:custGeom>
              <a:avLst/>
              <a:gdLst/>
              <a:ahLst/>
              <a:cxnLst/>
              <a:rect l="l" t="t" r="r" b="b"/>
              <a:pathLst>
                <a:path w="2072003" h="528965" extrusionOk="0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2599" t="-77168" r="-2599" b="-77168"/>
              </a:stretch>
            </a:blipFill>
            <a:ln>
              <a:noFill/>
            </a:ln>
          </p:spPr>
        </p:sp>
      </p:grpSp>
      <p:pic>
        <p:nvPicPr>
          <p:cNvPr id="511" name="Google Shape;511;g378a80260d0_0_196" title="DigitalBot_integral_horizontal_rgb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6213" y="4064076"/>
            <a:ext cx="4394184" cy="1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378a80260d0_0_1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17483" y="1195550"/>
            <a:ext cx="4971268" cy="18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78a80260d0_0_196" title="DIGITALBOT_TECNOLOGIA_DA_INFORMACAO_LTDA_BR_Portuguese_2025_Certification_Badg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85348" y="0"/>
            <a:ext cx="1016326" cy="14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g39ce4f4d6f9_0_0"/>
          <p:cNvGrpSpPr/>
          <p:nvPr/>
        </p:nvGrpSpPr>
        <p:grpSpPr>
          <a:xfrm>
            <a:off x="5193627" y="6495213"/>
            <a:ext cx="3674459" cy="3101435"/>
            <a:chOff x="0" y="0"/>
            <a:chExt cx="4899279" cy="4135247"/>
          </a:xfrm>
        </p:grpSpPr>
        <p:sp>
          <p:nvSpPr>
            <p:cNvPr id="523" name="Google Shape;523;g39ce4f4d6f9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39ce4f4d6f9_0_0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5" name="Google Shape;525;g39ce4f4d6f9_0_0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6" name="Google Shape;526;g39ce4f4d6f9_0_0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7" name="Google Shape;527;g39ce4f4d6f9_0_0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8" name="Google Shape;528;g39ce4f4d6f9_0_0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29" name="Google Shape;529;g39ce4f4d6f9_0_0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0" name="Google Shape;530;g39ce4f4d6f9_0_0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1" name="Google Shape;531;g39ce4f4d6f9_0_0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2" name="Google Shape;532;g39ce4f4d6f9_0_0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3" name="Google Shape;533;g39ce4f4d6f9_0_0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4" name="Google Shape;534;g39ce4f4d6f9_0_0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5" name="Google Shape;535;g39ce4f4d6f9_0_0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6" name="Google Shape;536;g39ce4f4d6f9_0_0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7" name="Google Shape;537;g39ce4f4d6f9_0_0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8" name="Google Shape;538;g39ce4f4d6f9_0_0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539" name="Google Shape;539;g39ce4f4d6f9_0_0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Outros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g39ce4f4d6f9_0_0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541" name="Google Shape;541;g39ce4f4d6f9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39ce4f4d6f9_0_0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3" name="Google Shape;543;g39ce4f4d6f9_0_0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4" name="Google Shape;544;g39ce4f4d6f9_0_0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5" name="Google Shape;545;g39ce4f4d6f9_0_0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6" name="Google Shape;546;g39ce4f4d6f9_0_0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7" name="Google Shape;547;g39ce4f4d6f9_0_0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8" name="Google Shape;548;g39ce4f4d6f9_0_0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49" name="Google Shape;549;g39ce4f4d6f9_0_0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e Transportes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g39ce4f4d6f9_0_0"/>
          <p:cNvGrpSpPr/>
          <p:nvPr/>
        </p:nvGrpSpPr>
        <p:grpSpPr>
          <a:xfrm>
            <a:off x="13583975" y="2924064"/>
            <a:ext cx="3674459" cy="6672635"/>
            <a:chOff x="0" y="0"/>
            <a:chExt cx="4899279" cy="4135247"/>
          </a:xfrm>
        </p:grpSpPr>
        <p:sp>
          <p:nvSpPr>
            <p:cNvPr id="551" name="Google Shape;551;g39ce4f4d6f9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9ce4f4d6f9_0_0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3" name="Google Shape;553;g39ce4f4d6f9_0_0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4" name="Google Shape;554;g39ce4f4d6f9_0_0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5" name="Google Shape;555;g39ce4f4d6f9_0_0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6" name="Google Shape;556;g39ce4f4d6f9_0_0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7" name="Google Shape;557;g39ce4f4d6f9_0_0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8" name="Google Shape;558;g39ce4f4d6f9_0_0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9" name="Google Shape;559;g39ce4f4d6f9_0_0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0" name="Google Shape;560;g39ce4f4d6f9_0_0"/>
            <p:cNvSpPr txBox="1"/>
            <p:nvPr/>
          </p:nvSpPr>
          <p:spPr>
            <a:xfrm>
              <a:off x="388058" y="122892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Industria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g39ce4f4d6f9_0_0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562" name="Google Shape;562;g39ce4f4d6f9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9ce4f4d6f9_0_0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4" name="Google Shape;564;g39ce4f4d6f9_0_0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5" name="Google Shape;565;g39ce4f4d6f9_0_0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6" name="Google Shape;566;g39ce4f4d6f9_0_0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7" name="Google Shape;567;g39ce4f4d6f9_0_0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8" name="Google Shape;568;g39ce4f4d6f9_0_0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9" name="Google Shape;569;g39ce4f4d6f9_0_0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0" name="Google Shape;570;g39ce4f4d6f9_0_0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1" name="Google Shape;571;g39ce4f4d6f9_0_0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 e Bem-estar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g39ce4f4d6f9_0_0"/>
          <p:cNvGrpSpPr/>
          <p:nvPr/>
        </p:nvGrpSpPr>
        <p:grpSpPr>
          <a:xfrm>
            <a:off x="9388800" y="2924053"/>
            <a:ext cx="3674459" cy="6672635"/>
            <a:chOff x="0" y="0"/>
            <a:chExt cx="4899279" cy="4135247"/>
          </a:xfrm>
        </p:grpSpPr>
        <p:sp>
          <p:nvSpPr>
            <p:cNvPr id="573" name="Google Shape;573;g39ce4f4d6f9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39ce4f4d6f9_0_0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5" name="Google Shape;575;g39ce4f4d6f9_0_0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6" name="Google Shape;576;g39ce4f4d6f9_0_0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7" name="Google Shape;577;g39ce4f4d6f9_0_0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8" name="Google Shape;578;g39ce4f4d6f9_0_0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79" name="Google Shape;579;g39ce4f4d6f9_0_0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0" name="Google Shape;580;g39ce4f4d6f9_0_0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1" name="Google Shape;581;g39ce4f4d6f9_0_0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2" name="Google Shape;582;g39ce4f4d6f9_0_0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3" name="Google Shape;583;g39ce4f4d6f9_0_0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4" name="Google Shape;584;g39ce4f4d6f9_0_0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5" name="Google Shape;585;g39ce4f4d6f9_0_0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6" name="Google Shape;586;g39ce4f4d6f9_0_0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87" name="Google Shape;587;g39ce4f4d6f9_0_0"/>
            <p:cNvSpPr txBox="1"/>
            <p:nvPr/>
          </p:nvSpPr>
          <p:spPr>
            <a:xfrm>
              <a:off x="351041" y="118178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g39ce4f4d6f9_0_0"/>
          <p:cNvGrpSpPr/>
          <p:nvPr/>
        </p:nvGrpSpPr>
        <p:grpSpPr>
          <a:xfrm>
            <a:off x="5193627" y="2945772"/>
            <a:ext cx="3674459" cy="3101435"/>
            <a:chOff x="0" y="0"/>
            <a:chExt cx="4899279" cy="4135247"/>
          </a:xfrm>
        </p:grpSpPr>
        <p:sp>
          <p:nvSpPr>
            <p:cNvPr id="589" name="Google Shape;589;g39ce4f4d6f9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39ce4f4d6f9_0_0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1" name="Google Shape;591;g39ce4f4d6f9_0_0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2" name="Google Shape;592;g39ce4f4d6f9_0_0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3" name="Google Shape;593;g39ce4f4d6f9_0_0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4" name="Google Shape;594;g39ce4f4d6f9_0_0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5" name="Google Shape;595;g39ce4f4d6f9_0_0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6" name="Google Shape;596;g39ce4f4d6f9_0_0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7" name="Google Shape;597;g39ce4f4d6f9_0_0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8" name="Google Shape;598;g39ce4f4d6f9_0_0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9" name="Google Shape;599;g39ce4f4d6f9_0_0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00" name="Google Shape;600;g39ce4f4d6f9_0_0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01" name="Google Shape;601;g39ce4f4d6f9_0_0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02" name="Google Shape;602;g39ce4f4d6f9_0_0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03" name="Google Shape;603;g39ce4f4d6f9_0_0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 e Serviços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g39ce4f4d6f9_0_0"/>
          <p:cNvSpPr txBox="1">
            <a:spLocks noGrp="1"/>
          </p:cNvSpPr>
          <p:nvPr>
            <p:ph type="title" idx="4294967295"/>
          </p:nvPr>
        </p:nvSpPr>
        <p:spPr>
          <a:xfrm>
            <a:off x="556286" y="503600"/>
            <a:ext cx="8715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3700">
                <a:solidFill>
                  <a:srgbClr val="21134A"/>
                </a:solidFill>
                <a:latin typeface="Lexend Black"/>
                <a:ea typeface="Lexend Black"/>
                <a:cs typeface="Lexend Black"/>
                <a:sym typeface="Lexend Black"/>
              </a:rPr>
              <a:t>Empresas que confiam na</a:t>
            </a:r>
            <a:endParaRPr sz="3700">
              <a:solidFill>
                <a:srgbClr val="21134A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endParaRPr sz="3800">
              <a:solidFill>
                <a:srgbClr val="59595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605" name="Google Shape;605;g39ce4f4d6f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87" y="3603379"/>
            <a:ext cx="1157991" cy="60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9ce4f4d6f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4525" y="5118709"/>
            <a:ext cx="701527" cy="43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9ce4f4d6f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1157" y="3399245"/>
            <a:ext cx="1806561" cy="10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9ce4f4d6f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077" y="4340300"/>
            <a:ext cx="1100417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9ce4f4d6f9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8892" y="4415438"/>
            <a:ext cx="1431075" cy="34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9ce4f4d6f9_0_0"/>
          <p:cNvPicPr preferRelativeResize="0"/>
          <p:nvPr/>
        </p:nvPicPr>
        <p:blipFill rotWithShape="1">
          <a:blip r:embed="rId8">
            <a:alphaModFix/>
          </a:blip>
          <a:srcRect t="36040" b="36819"/>
          <a:stretch/>
        </p:blipFill>
        <p:spPr>
          <a:xfrm>
            <a:off x="2643613" y="5095883"/>
            <a:ext cx="1641650" cy="4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9ce4f4d6f9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8529" y="5550274"/>
            <a:ext cx="2270258" cy="7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9ce4f4d6f9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17773" y="7557901"/>
            <a:ext cx="2270275" cy="5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9ce4f4d6f9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8050" y="3677912"/>
            <a:ext cx="2270276" cy="4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9ce4f4d6f9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2749" y="5733948"/>
            <a:ext cx="115800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9ce4f4d6f9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7400" y="4358050"/>
            <a:ext cx="1543148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9ce4f4d6f9_0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17776" y="5035709"/>
            <a:ext cx="2016500" cy="4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9ce4f4d6f9_0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76212" y="6673653"/>
            <a:ext cx="1251100" cy="7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9ce4f4d6f9_0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010846" y="6547769"/>
            <a:ext cx="1733500" cy="65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9ce4f4d6f9_0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3425" y="7886940"/>
            <a:ext cx="1282050" cy="5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9ce4f4d6f9_0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5438" y="7200740"/>
            <a:ext cx="1158000" cy="4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9ce4f4d6f9_0_0"/>
          <p:cNvPicPr preferRelativeResize="0"/>
          <p:nvPr/>
        </p:nvPicPr>
        <p:blipFill rotWithShape="1">
          <a:blip r:embed="rId19">
            <a:alphaModFix/>
          </a:blip>
          <a:srcRect t="28972" r="7450" b="27747"/>
          <a:stretch/>
        </p:blipFill>
        <p:spPr>
          <a:xfrm>
            <a:off x="2717112" y="7728963"/>
            <a:ext cx="1733479" cy="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9ce4f4d6f9_0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812275" y="7157275"/>
            <a:ext cx="1543150" cy="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9ce4f4d6f9_0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6250" y="8300640"/>
            <a:ext cx="1315201" cy="4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39ce4f4d6f9_0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56288" y="8975976"/>
            <a:ext cx="655112" cy="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39ce4f4d6f9_0_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24237" y="8665336"/>
            <a:ext cx="11004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9ce4f4d6f9_0_0"/>
          <p:cNvPicPr preferRelativeResize="0"/>
          <p:nvPr/>
        </p:nvPicPr>
        <p:blipFill rotWithShape="1">
          <a:blip r:embed="rId24">
            <a:alphaModFix/>
          </a:blip>
          <a:srcRect r="-10987" b="-9110"/>
          <a:stretch/>
        </p:blipFill>
        <p:spPr>
          <a:xfrm>
            <a:off x="15627724" y="7179097"/>
            <a:ext cx="1006549" cy="9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9ce4f4d6f9_0_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104500" y="8310044"/>
            <a:ext cx="1806574" cy="84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9ce4f4d6f9_0_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810550" y="3822650"/>
            <a:ext cx="1062900" cy="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9ce4f4d6f9_0_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751524" y="6964269"/>
            <a:ext cx="1733501" cy="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39ce4f4d6f9_0_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3846872" y="8357034"/>
            <a:ext cx="1100400" cy="7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39ce4f4d6f9_0_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3897401" y="6115013"/>
            <a:ext cx="1441749" cy="64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39ce4f4d6f9_0_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902749" y="5434055"/>
            <a:ext cx="1431076" cy="4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9ce4f4d6f9_0_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4999548" y="3913863"/>
            <a:ext cx="2016481" cy="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9ce4f4d6f9_0_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3998837" y="4711601"/>
            <a:ext cx="1282048" cy="35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9ce4f4d6f9_0_0"/>
          <p:cNvPicPr preferRelativeResize="0"/>
          <p:nvPr/>
        </p:nvPicPr>
        <p:blipFill rotWithShape="1">
          <a:blip r:embed="rId33">
            <a:alphaModFix/>
          </a:blip>
          <a:srcRect b="16888"/>
          <a:stretch/>
        </p:blipFill>
        <p:spPr>
          <a:xfrm>
            <a:off x="13742342" y="7658197"/>
            <a:ext cx="1431075" cy="77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9ce4f4d6f9_0_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5296350" y="6338575"/>
            <a:ext cx="1641650" cy="88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39ce4f4d6f9_0_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2200" y="3492146"/>
            <a:ext cx="1369300" cy="4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9ce4f4d6f9_0_0"/>
          <p:cNvPicPr preferRelativeResize="0"/>
          <p:nvPr/>
        </p:nvPicPr>
        <p:blipFill rotWithShape="1">
          <a:blip r:embed="rId36">
            <a:alphaModFix/>
          </a:blip>
          <a:srcRect t="16783" b="20049"/>
          <a:stretch/>
        </p:blipFill>
        <p:spPr>
          <a:xfrm>
            <a:off x="5667172" y="4951999"/>
            <a:ext cx="1062906" cy="3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39ce4f4d6f9_0_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31299" y="4117848"/>
            <a:ext cx="1251098" cy="2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9ce4f4d6f9_0_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105618" y="4628512"/>
            <a:ext cx="60735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9ce4f4d6f9_0_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038750" y="5440819"/>
            <a:ext cx="648500" cy="4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9ce4f4d6f9_0_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11289" y="3423963"/>
            <a:ext cx="1806574" cy="4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39ce4f4d6f9_0_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800211" y="4582837"/>
            <a:ext cx="84390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9ce4f4d6f9_0_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999075" y="4976736"/>
            <a:ext cx="648500" cy="3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39ce4f4d6f9_0_0"/>
          <p:cNvPicPr preferRelativeResize="0"/>
          <p:nvPr/>
        </p:nvPicPr>
        <p:blipFill rotWithShape="1">
          <a:blip r:embed="rId43">
            <a:alphaModFix/>
          </a:blip>
          <a:srcRect t="10215" b="44562"/>
          <a:stretch/>
        </p:blipFill>
        <p:spPr>
          <a:xfrm>
            <a:off x="7675438" y="5494126"/>
            <a:ext cx="1100424" cy="3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9ce4f4d6f9_0_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085050" y="5035119"/>
            <a:ext cx="648501" cy="2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39ce4f4d6f9_0_0"/>
          <p:cNvPicPr preferRelativeResize="0"/>
          <p:nvPr/>
        </p:nvPicPr>
        <p:blipFill rotWithShape="1">
          <a:blip r:embed="rId45">
            <a:alphaModFix/>
          </a:blip>
          <a:srcRect t="26190" b="22895"/>
          <a:stretch/>
        </p:blipFill>
        <p:spPr>
          <a:xfrm>
            <a:off x="5520200" y="3948766"/>
            <a:ext cx="1431076" cy="4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39ce4f4d6f9_0_0"/>
          <p:cNvPicPr preferRelativeResize="0"/>
          <p:nvPr/>
        </p:nvPicPr>
        <p:blipFill rotWithShape="1">
          <a:blip r:embed="rId46">
            <a:alphaModFix/>
          </a:blip>
          <a:srcRect t="35934" b="33972"/>
          <a:stretch/>
        </p:blipFill>
        <p:spPr>
          <a:xfrm>
            <a:off x="5551099" y="4449791"/>
            <a:ext cx="1369300" cy="41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9ce4f4d6f9_0_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477754" y="7324190"/>
            <a:ext cx="1441750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9ce4f4d6f9_0_0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7272195" y="7255770"/>
            <a:ext cx="531201" cy="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9ce4f4d6f9_0_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041828" y="7112350"/>
            <a:ext cx="417023" cy="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39ce4f4d6f9_0_0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543362" y="8600000"/>
            <a:ext cx="752550" cy="7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39ce4f4d6f9_0_0"/>
          <p:cNvPicPr preferRelativeResize="0"/>
          <p:nvPr/>
        </p:nvPicPr>
        <p:blipFill rotWithShape="1">
          <a:blip r:embed="rId51">
            <a:alphaModFix/>
          </a:blip>
          <a:srcRect t="19581"/>
          <a:stretch/>
        </p:blipFill>
        <p:spPr>
          <a:xfrm>
            <a:off x="5477738" y="7990675"/>
            <a:ext cx="1441750" cy="5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39ce4f4d6f9_0_0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358488" y="8764168"/>
            <a:ext cx="1680250" cy="4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39ce4f4d6f9_0_0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661523" y="5215346"/>
            <a:ext cx="1158000" cy="9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9ce4f4d6f9_0_0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497663" y="7965872"/>
            <a:ext cx="843925" cy="4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9ce4f4d6f9_0_0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881772" y="8246650"/>
            <a:ext cx="2016500" cy="8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39ce4f4d6f9_0_0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11463538" y="4297972"/>
            <a:ext cx="1369300" cy="5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39ce4f4d6f9_0_0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446348" y="4677362"/>
            <a:ext cx="1369301" cy="57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39ce4f4d6f9_0_0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5500453" y="5867340"/>
            <a:ext cx="1315200" cy="3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39ce4f4d6f9_0_0" title="DigitalBot_integral_horizontal_rgb.png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99584" y="4366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4d9d40898_0_1"/>
          <p:cNvSpPr/>
          <p:nvPr/>
        </p:nvSpPr>
        <p:spPr>
          <a:xfrm>
            <a:off x="12836075" y="3622695"/>
            <a:ext cx="4223925" cy="4223925"/>
          </a:xfrm>
          <a:custGeom>
            <a:avLst/>
            <a:gdLst/>
            <a:ahLst/>
            <a:cxnLst/>
            <a:rect l="l" t="t" r="r" b="b"/>
            <a:pathLst>
              <a:path w="4223925" h="4223925" extrusionOk="0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72" name="Google Shape;672;g364d9d40898_0_1"/>
          <p:cNvGrpSpPr/>
          <p:nvPr/>
        </p:nvGrpSpPr>
        <p:grpSpPr>
          <a:xfrm>
            <a:off x="1407500" y="1378101"/>
            <a:ext cx="3423330" cy="2244893"/>
            <a:chOff x="0" y="-9525"/>
            <a:chExt cx="966660" cy="633900"/>
          </a:xfrm>
        </p:grpSpPr>
        <p:sp>
          <p:nvSpPr>
            <p:cNvPr id="673" name="Google Shape;673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g364d9d40898_0_1"/>
          <p:cNvGrpSpPr/>
          <p:nvPr/>
        </p:nvGrpSpPr>
        <p:grpSpPr>
          <a:xfrm>
            <a:off x="1407500" y="3661317"/>
            <a:ext cx="3423330" cy="2244893"/>
            <a:chOff x="0" y="-9525"/>
            <a:chExt cx="966660" cy="633900"/>
          </a:xfrm>
        </p:grpSpPr>
        <p:sp>
          <p:nvSpPr>
            <p:cNvPr id="676" name="Google Shape;676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g364d9d40898_0_1"/>
          <p:cNvGrpSpPr/>
          <p:nvPr/>
        </p:nvGrpSpPr>
        <p:grpSpPr>
          <a:xfrm>
            <a:off x="1407500" y="5947252"/>
            <a:ext cx="3423330" cy="2244893"/>
            <a:chOff x="0" y="-9525"/>
            <a:chExt cx="966660" cy="633900"/>
          </a:xfrm>
        </p:grpSpPr>
        <p:sp>
          <p:nvSpPr>
            <p:cNvPr id="679" name="Google Shape;679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g364d9d40898_0_1"/>
          <p:cNvGrpSpPr/>
          <p:nvPr/>
        </p:nvGrpSpPr>
        <p:grpSpPr>
          <a:xfrm>
            <a:off x="4947547" y="1378101"/>
            <a:ext cx="3423330" cy="2244893"/>
            <a:chOff x="0" y="-9525"/>
            <a:chExt cx="966660" cy="633900"/>
          </a:xfrm>
        </p:grpSpPr>
        <p:sp>
          <p:nvSpPr>
            <p:cNvPr id="682" name="Google Shape;682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g364d9d40898_0_1"/>
          <p:cNvGrpSpPr/>
          <p:nvPr/>
        </p:nvGrpSpPr>
        <p:grpSpPr>
          <a:xfrm>
            <a:off x="4947547" y="3661317"/>
            <a:ext cx="3423330" cy="2244893"/>
            <a:chOff x="0" y="-9525"/>
            <a:chExt cx="966660" cy="633900"/>
          </a:xfrm>
        </p:grpSpPr>
        <p:sp>
          <p:nvSpPr>
            <p:cNvPr id="685" name="Google Shape;685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g364d9d40898_0_1"/>
          <p:cNvGrpSpPr/>
          <p:nvPr/>
        </p:nvGrpSpPr>
        <p:grpSpPr>
          <a:xfrm>
            <a:off x="4947547" y="5947252"/>
            <a:ext cx="3423330" cy="2244893"/>
            <a:chOff x="0" y="-9525"/>
            <a:chExt cx="966660" cy="633900"/>
          </a:xfrm>
        </p:grpSpPr>
        <p:sp>
          <p:nvSpPr>
            <p:cNvPr id="688" name="Google Shape;688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g364d9d40898_0_1"/>
          <p:cNvGrpSpPr/>
          <p:nvPr/>
        </p:nvGrpSpPr>
        <p:grpSpPr>
          <a:xfrm>
            <a:off x="8487125" y="1378101"/>
            <a:ext cx="3423330" cy="2244893"/>
            <a:chOff x="0" y="-9525"/>
            <a:chExt cx="966660" cy="633900"/>
          </a:xfrm>
        </p:grpSpPr>
        <p:sp>
          <p:nvSpPr>
            <p:cNvPr id="691" name="Google Shape;691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g364d9d40898_0_1"/>
          <p:cNvGrpSpPr/>
          <p:nvPr/>
        </p:nvGrpSpPr>
        <p:grpSpPr>
          <a:xfrm>
            <a:off x="8487125" y="3661317"/>
            <a:ext cx="3423330" cy="2244893"/>
            <a:chOff x="0" y="-9525"/>
            <a:chExt cx="966660" cy="633900"/>
          </a:xfrm>
        </p:grpSpPr>
        <p:sp>
          <p:nvSpPr>
            <p:cNvPr id="694" name="Google Shape;694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g364d9d40898_0_1"/>
          <p:cNvGrpSpPr/>
          <p:nvPr/>
        </p:nvGrpSpPr>
        <p:grpSpPr>
          <a:xfrm>
            <a:off x="8487125" y="5947252"/>
            <a:ext cx="3423330" cy="2244893"/>
            <a:chOff x="0" y="-9525"/>
            <a:chExt cx="966660" cy="633900"/>
          </a:xfrm>
        </p:grpSpPr>
        <p:sp>
          <p:nvSpPr>
            <p:cNvPr id="697" name="Google Shape;697;g364d9d40898_0_1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364d9d40898_0_1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g364d9d40898_0_1"/>
          <p:cNvGrpSpPr/>
          <p:nvPr/>
        </p:nvGrpSpPr>
        <p:grpSpPr>
          <a:xfrm>
            <a:off x="1028700" y="8345168"/>
            <a:ext cx="11260846" cy="913534"/>
            <a:chOff x="0" y="-9525"/>
            <a:chExt cx="2965800" cy="240600"/>
          </a:xfrm>
        </p:grpSpPr>
        <p:sp>
          <p:nvSpPr>
            <p:cNvPr id="700" name="Google Shape;700;g364d9d40898_0_1"/>
            <p:cNvSpPr/>
            <p:nvPr/>
          </p:nvSpPr>
          <p:spPr>
            <a:xfrm>
              <a:off x="0" y="0"/>
              <a:ext cx="2965751" cy="230971"/>
            </a:xfrm>
            <a:custGeom>
              <a:avLst/>
              <a:gdLst/>
              <a:ahLst/>
              <a:cxnLst/>
              <a:rect l="l" t="t" r="r" b="b"/>
              <a:pathLst>
                <a:path w="2965751" h="230971" extrusionOk="0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64d9d40898_0_1"/>
            <p:cNvSpPr txBox="1"/>
            <p:nvPr/>
          </p:nvSpPr>
          <p:spPr>
            <a:xfrm>
              <a:off x="0" y="-9525"/>
              <a:ext cx="29658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2" name="Google Shape;702;g364d9d40898_0_1"/>
          <p:cNvSpPr/>
          <p:nvPr/>
        </p:nvSpPr>
        <p:spPr>
          <a:xfrm>
            <a:off x="14923081" y="2163800"/>
            <a:ext cx="1900109" cy="711677"/>
          </a:xfrm>
          <a:custGeom>
            <a:avLst/>
            <a:gdLst/>
            <a:ahLst/>
            <a:cxnLst/>
            <a:rect l="l" t="t" r="r" b="b"/>
            <a:pathLst>
              <a:path w="1900109" h="711677" extrusionOk="0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3" name="Google Shape;703;g364d9d40898_0_1"/>
          <p:cNvSpPr txBox="1"/>
          <p:nvPr/>
        </p:nvSpPr>
        <p:spPr>
          <a:xfrm>
            <a:off x="12836075" y="2125329"/>
            <a:ext cx="192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92"/>
              <a:buFont typeface="Arial"/>
              <a:buNone/>
            </a:pPr>
            <a:r>
              <a:rPr lang="en-US" sz="4192" b="1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Sobre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364d9d40898_0_1"/>
          <p:cNvSpPr txBox="1"/>
          <p:nvPr/>
        </p:nvSpPr>
        <p:spPr>
          <a:xfrm>
            <a:off x="1643916" y="2142747"/>
            <a:ext cx="29505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Premium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Partner desde 2016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Provedor WA Business API desde o lançamento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364d9d40898_0_1"/>
          <p:cNvSpPr txBox="1"/>
          <p:nvPr/>
        </p:nvSpPr>
        <p:spPr>
          <a:xfrm>
            <a:off x="5386722" y="1748096"/>
            <a:ext cx="2544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+4000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64d9d40898_0_1"/>
          <p:cNvSpPr txBox="1"/>
          <p:nvPr/>
        </p:nvSpPr>
        <p:spPr>
          <a:xfrm>
            <a:off x="1764371" y="3967494"/>
            <a:ext cx="19413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+350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364d9d40898_0_1"/>
          <p:cNvSpPr txBox="1"/>
          <p:nvPr/>
        </p:nvSpPr>
        <p:spPr>
          <a:xfrm>
            <a:off x="2483266" y="6272985"/>
            <a:ext cx="11172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25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364d9d40898_0_1"/>
          <p:cNvSpPr txBox="1"/>
          <p:nvPr/>
        </p:nvSpPr>
        <p:spPr>
          <a:xfrm>
            <a:off x="5706649" y="6299637"/>
            <a:ext cx="16245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+32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364d9d40898_0_1"/>
          <p:cNvSpPr txBox="1"/>
          <p:nvPr/>
        </p:nvSpPr>
        <p:spPr>
          <a:xfrm>
            <a:off x="5065945" y="4020799"/>
            <a:ext cx="1488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+80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364d9d40898_0_1"/>
          <p:cNvSpPr txBox="1"/>
          <p:nvPr/>
        </p:nvSpPr>
        <p:spPr>
          <a:xfrm>
            <a:off x="3732325" y="4265388"/>
            <a:ext cx="6795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64d9d40898_0_1"/>
          <p:cNvSpPr txBox="1"/>
          <p:nvPr/>
        </p:nvSpPr>
        <p:spPr>
          <a:xfrm>
            <a:off x="6616729" y="4289920"/>
            <a:ext cx="1564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364d9d40898_0_1"/>
          <p:cNvSpPr txBox="1"/>
          <p:nvPr/>
        </p:nvSpPr>
        <p:spPr>
          <a:xfrm>
            <a:off x="5627825" y="2602364"/>
            <a:ext cx="20628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marcas que confiam na Blip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64d9d40898_0_1"/>
          <p:cNvSpPr txBox="1"/>
          <p:nvPr/>
        </p:nvSpPr>
        <p:spPr>
          <a:xfrm>
            <a:off x="1872582" y="4855911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contatos inteligentes criados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64d9d40898_0_1"/>
          <p:cNvSpPr txBox="1"/>
          <p:nvPr/>
        </p:nvSpPr>
        <p:spPr>
          <a:xfrm>
            <a:off x="1670568" y="7258903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anos de expertise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64d9d40898_0_1"/>
          <p:cNvSpPr txBox="1"/>
          <p:nvPr/>
        </p:nvSpPr>
        <p:spPr>
          <a:xfrm>
            <a:off x="5174844" y="7276672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países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64d9d40898_0_1"/>
          <p:cNvSpPr txBox="1"/>
          <p:nvPr/>
        </p:nvSpPr>
        <p:spPr>
          <a:xfrm>
            <a:off x="5430398" y="4873679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mensagens trocadas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364d9d40898_0_1"/>
          <p:cNvSpPr/>
          <p:nvPr/>
        </p:nvSpPr>
        <p:spPr>
          <a:xfrm>
            <a:off x="2851311" y="1648499"/>
            <a:ext cx="1742827" cy="659867"/>
          </a:xfrm>
          <a:custGeom>
            <a:avLst/>
            <a:gdLst/>
            <a:ahLst/>
            <a:cxnLst/>
            <a:rect l="l" t="t" r="r" b="b"/>
            <a:pathLst>
              <a:path w="1899539" h="719201" extrusionOk="0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918" r="-3559" b="-26929"/>
            </a:stretch>
          </a:blipFill>
          <a:ln>
            <a:noFill/>
          </a:ln>
        </p:spPr>
      </p:sp>
      <p:sp>
        <p:nvSpPr>
          <p:cNvPr id="718" name="Google Shape;718;g364d9d40898_0_1"/>
          <p:cNvSpPr/>
          <p:nvPr/>
        </p:nvSpPr>
        <p:spPr>
          <a:xfrm>
            <a:off x="9374688" y="3976380"/>
            <a:ext cx="1646847" cy="1646847"/>
          </a:xfrm>
          <a:custGeom>
            <a:avLst/>
            <a:gdLst/>
            <a:ahLst/>
            <a:cxnLst/>
            <a:rect l="l" t="t" r="r" b="b"/>
            <a:pathLst>
              <a:path w="2124964" h="2124964" extrusionOk="0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9" name="Google Shape;719;g364d9d40898_0_1"/>
          <p:cNvSpPr txBox="1"/>
          <p:nvPr/>
        </p:nvSpPr>
        <p:spPr>
          <a:xfrm>
            <a:off x="8927532" y="1438139"/>
            <a:ext cx="2442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41"/>
              <a:buFont typeface="Arial"/>
              <a:buNone/>
            </a:pPr>
            <a:r>
              <a:rPr lang="en-US" sz="894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+58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364d9d40898_0_1"/>
          <p:cNvSpPr txBox="1"/>
          <p:nvPr/>
        </p:nvSpPr>
        <p:spPr>
          <a:xfrm>
            <a:off x="8917815" y="2956220"/>
            <a:ext cx="2461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3"/>
              <a:buFont typeface="Arial"/>
              <a:buNone/>
            </a:pPr>
            <a:r>
              <a:rPr lang="en-US" sz="2482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usuários mensais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64d9d40898_0_1"/>
          <p:cNvSpPr txBox="1"/>
          <p:nvPr/>
        </p:nvSpPr>
        <p:spPr>
          <a:xfrm>
            <a:off x="9304260" y="2606186"/>
            <a:ext cx="1688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en-US" sz="30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364d9d40898_0_1"/>
          <p:cNvSpPr txBox="1"/>
          <p:nvPr/>
        </p:nvSpPr>
        <p:spPr>
          <a:xfrm>
            <a:off x="8862190" y="7078417"/>
            <a:ext cx="2668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3"/>
              <a:buFont typeface="Arial"/>
              <a:buNone/>
            </a:pPr>
            <a:r>
              <a:rPr lang="en-US" sz="323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escritórios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364d9d40898_0_1"/>
          <p:cNvSpPr/>
          <p:nvPr/>
        </p:nvSpPr>
        <p:spPr>
          <a:xfrm>
            <a:off x="9573464" y="6628135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5679" b="9"/>
            </a:stretch>
          </a:blipFill>
          <a:ln>
            <a:noFill/>
          </a:ln>
        </p:spPr>
      </p:sp>
      <p:sp>
        <p:nvSpPr>
          <p:cNvPr id="724" name="Google Shape;724;g364d9d40898_0_1"/>
          <p:cNvSpPr/>
          <p:nvPr/>
        </p:nvSpPr>
        <p:spPr>
          <a:xfrm>
            <a:off x="8981657" y="6628135"/>
            <a:ext cx="517811" cy="396290"/>
          </a:xfrm>
          <a:custGeom>
            <a:avLst/>
            <a:gdLst/>
            <a:ahLst/>
            <a:cxnLst/>
            <a:rect l="l" t="t" r="r" b="b"/>
            <a:pathLst>
              <a:path w="596900" h="456819" extrusionOk="0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r="-14699"/>
            </a:stretch>
          </a:blipFill>
          <a:ln>
            <a:noFill/>
          </a:ln>
        </p:spPr>
      </p:sp>
      <p:sp>
        <p:nvSpPr>
          <p:cNvPr id="725" name="Google Shape;725;g364d9d40898_0_1"/>
          <p:cNvSpPr/>
          <p:nvPr/>
        </p:nvSpPr>
        <p:spPr>
          <a:xfrm>
            <a:off x="10931539" y="6604329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r="-14689" b="9"/>
            </a:stretch>
          </a:blipFill>
          <a:ln>
            <a:noFill/>
          </a:ln>
        </p:spPr>
      </p:sp>
      <p:sp>
        <p:nvSpPr>
          <p:cNvPr id="726" name="Google Shape;726;g364d9d40898_0_1"/>
          <p:cNvSpPr/>
          <p:nvPr/>
        </p:nvSpPr>
        <p:spPr>
          <a:xfrm>
            <a:off x="10252127" y="6604336"/>
            <a:ext cx="556812" cy="396290"/>
          </a:xfrm>
          <a:custGeom>
            <a:avLst/>
            <a:gdLst/>
            <a:ahLst/>
            <a:cxnLst/>
            <a:rect l="l" t="t" r="r" b="b"/>
            <a:pathLst>
              <a:path w="641858" h="456819" extrusionOk="0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r="-14719"/>
            </a:stretch>
          </a:blipFill>
          <a:ln>
            <a:noFill/>
          </a:ln>
        </p:spPr>
      </p:sp>
      <p:sp>
        <p:nvSpPr>
          <p:cNvPr id="727" name="Google Shape;727;g364d9d40898_0_1"/>
          <p:cNvSpPr txBox="1"/>
          <p:nvPr/>
        </p:nvSpPr>
        <p:spPr>
          <a:xfrm>
            <a:off x="1375551" y="8684291"/>
            <a:ext cx="10566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3"/>
              <a:buFont typeface="Arial"/>
              <a:buNone/>
            </a:pPr>
            <a:r>
              <a:rPr lang="en-US" sz="1693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Mais de 4000 marcas clientes. Entre elas, atendemos 240 das 500 maiores empresas (multi-indústrias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g364d9d40898_0_1"/>
          <p:cNvPicPr preferRelativeResize="0"/>
          <p:nvPr/>
        </p:nvPicPr>
        <p:blipFill rotWithShape="1">
          <a:blip r:embed="rId11">
            <a:alphaModFix/>
          </a:blip>
          <a:srcRect l="4734" b="3157"/>
          <a:stretch/>
        </p:blipFill>
        <p:spPr>
          <a:xfrm rot="5400000">
            <a:off x="14438820" y="-1534076"/>
            <a:ext cx="2526500" cy="599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EC0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g364d9d40898_0_65"/>
          <p:cNvGrpSpPr/>
          <p:nvPr/>
        </p:nvGrpSpPr>
        <p:grpSpPr>
          <a:xfrm>
            <a:off x="9211666" y="3593284"/>
            <a:ext cx="3797427" cy="4013359"/>
            <a:chOff x="0" y="0"/>
            <a:chExt cx="5063236" cy="5351145"/>
          </a:xfrm>
        </p:grpSpPr>
        <p:sp>
          <p:nvSpPr>
            <p:cNvPr id="739" name="Google Shape;739;g364d9d40898_0_65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364d9d40898_0_65"/>
            <p:cNvSpPr/>
            <p:nvPr/>
          </p:nvSpPr>
          <p:spPr>
            <a:xfrm>
              <a:off x="1537331" y="2314893"/>
              <a:ext cx="728472" cy="732917"/>
            </a:xfrm>
            <a:custGeom>
              <a:avLst/>
              <a:gdLst/>
              <a:ahLst/>
              <a:cxnLst/>
              <a:rect l="l" t="t" r="r" b="b"/>
              <a:pathLst>
                <a:path w="728472" h="732917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169"/>
              </a:stretch>
            </a:blipFill>
            <a:ln>
              <a:noFill/>
            </a:ln>
          </p:spPr>
        </p:sp>
        <p:sp>
          <p:nvSpPr>
            <p:cNvPr id="741" name="Google Shape;741;g364d9d40898_0_65"/>
            <p:cNvSpPr/>
            <p:nvPr/>
          </p:nvSpPr>
          <p:spPr>
            <a:xfrm>
              <a:off x="2717043" y="3337264"/>
              <a:ext cx="728472" cy="798195"/>
            </a:xfrm>
            <a:custGeom>
              <a:avLst/>
              <a:gdLst/>
              <a:ahLst/>
              <a:cxnLst/>
              <a:rect l="l" t="t" r="r" b="b"/>
              <a:pathLst>
                <a:path w="728472" h="798195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34636" t="-165470" r="-335642" b="-163732"/>
              </a:stretch>
            </a:blipFill>
            <a:ln>
              <a:noFill/>
            </a:ln>
          </p:spPr>
        </p:sp>
        <p:sp>
          <p:nvSpPr>
            <p:cNvPr id="742" name="Google Shape;742;g364d9d40898_0_65"/>
            <p:cNvSpPr/>
            <p:nvPr/>
          </p:nvSpPr>
          <p:spPr>
            <a:xfrm>
              <a:off x="1067632" y="991933"/>
              <a:ext cx="2927985" cy="583311"/>
            </a:xfrm>
            <a:custGeom>
              <a:avLst/>
              <a:gdLst/>
              <a:ahLst/>
              <a:cxnLst/>
              <a:rect l="l" t="t" r="r" b="b"/>
              <a:pathLst>
                <a:path w="2927985" h="583311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219"/>
              </a:stretch>
            </a:blipFill>
            <a:ln>
              <a:noFill/>
            </a:ln>
          </p:spPr>
        </p:sp>
        <p:sp>
          <p:nvSpPr>
            <p:cNvPr id="743" name="Google Shape;743;g364d9d40898_0_65"/>
            <p:cNvSpPr/>
            <p:nvPr/>
          </p:nvSpPr>
          <p:spPr>
            <a:xfrm>
              <a:off x="2777507" y="2377064"/>
              <a:ext cx="607441" cy="608457"/>
            </a:xfrm>
            <a:custGeom>
              <a:avLst/>
              <a:gdLst/>
              <a:ahLst/>
              <a:cxnLst/>
              <a:rect l="l" t="t" r="r" b="b"/>
              <a:pathLst>
                <a:path w="607441" h="608457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r="-169" b="-10"/>
              </a:stretch>
            </a:blipFill>
            <a:ln>
              <a:noFill/>
            </a:ln>
          </p:spPr>
        </p:sp>
        <p:sp>
          <p:nvSpPr>
            <p:cNvPr id="744" name="Google Shape;744;g364d9d40898_0_65"/>
            <p:cNvSpPr/>
            <p:nvPr/>
          </p:nvSpPr>
          <p:spPr>
            <a:xfrm>
              <a:off x="1597832" y="3432104"/>
              <a:ext cx="607441" cy="608584"/>
            </a:xfrm>
            <a:custGeom>
              <a:avLst/>
              <a:gdLst/>
              <a:ahLst/>
              <a:cxnLst/>
              <a:rect l="l" t="t" r="r" b="b"/>
              <a:pathLst>
                <a:path w="607441" h="608584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79"/>
              </a:stretch>
            </a:blipFill>
            <a:ln>
              <a:noFill/>
            </a:ln>
          </p:spPr>
        </p:sp>
      </p:grpSp>
      <p:grpSp>
        <p:nvGrpSpPr>
          <p:cNvPr id="745" name="Google Shape;745;g364d9d40898_0_65"/>
          <p:cNvGrpSpPr/>
          <p:nvPr/>
        </p:nvGrpSpPr>
        <p:grpSpPr>
          <a:xfrm>
            <a:off x="1346200" y="3593326"/>
            <a:ext cx="3797427" cy="4013359"/>
            <a:chOff x="0" y="0"/>
            <a:chExt cx="5063236" cy="5351145"/>
          </a:xfrm>
        </p:grpSpPr>
        <p:sp>
          <p:nvSpPr>
            <p:cNvPr id="746" name="Google Shape;746;g364d9d40898_0_65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64d9d40898_0_65"/>
            <p:cNvSpPr/>
            <p:nvPr/>
          </p:nvSpPr>
          <p:spPr>
            <a:xfrm>
              <a:off x="860267" y="801768"/>
              <a:ext cx="3275203" cy="1001268"/>
            </a:xfrm>
            <a:custGeom>
              <a:avLst/>
              <a:gdLst/>
              <a:ahLst/>
              <a:cxnLst/>
              <a:rect l="l" t="t" r="r" b="b"/>
              <a:pathLst>
                <a:path w="3275203" h="1001268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t="-106007" b="-106248"/>
              </a:stretch>
            </a:blipFill>
            <a:ln>
              <a:noFill/>
            </a:ln>
          </p:spPr>
        </p:sp>
        <p:sp>
          <p:nvSpPr>
            <p:cNvPr id="748" name="Google Shape;748;g364d9d40898_0_65"/>
            <p:cNvSpPr/>
            <p:nvPr/>
          </p:nvSpPr>
          <p:spPr>
            <a:xfrm>
              <a:off x="862637" y="2427531"/>
              <a:ext cx="3270504" cy="482727"/>
            </a:xfrm>
            <a:custGeom>
              <a:avLst/>
              <a:gdLst/>
              <a:ahLst/>
              <a:cxnLst/>
              <a:rect l="l" t="t" r="r" b="b"/>
              <a:pathLst>
                <a:path w="3270504" h="482727" extrusionOk="0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r="-219"/>
              </a:stretch>
            </a:blipFill>
            <a:ln>
              <a:noFill/>
            </a:ln>
          </p:spPr>
        </p:sp>
        <p:sp>
          <p:nvSpPr>
            <p:cNvPr id="749" name="Google Shape;749;g364d9d40898_0_65"/>
            <p:cNvSpPr/>
            <p:nvPr/>
          </p:nvSpPr>
          <p:spPr>
            <a:xfrm>
              <a:off x="1496573" y="3217632"/>
              <a:ext cx="2002536" cy="1001268"/>
            </a:xfrm>
            <a:custGeom>
              <a:avLst/>
              <a:gdLst/>
              <a:ahLst/>
              <a:cxnLst/>
              <a:rect l="l" t="t" r="r" b="b"/>
              <a:pathLst>
                <a:path w="2002536" h="1001268" extrusionOk="0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750" name="Google Shape;750;g364d9d40898_0_65"/>
          <p:cNvGrpSpPr/>
          <p:nvPr/>
        </p:nvGrpSpPr>
        <p:grpSpPr>
          <a:xfrm>
            <a:off x="13144400" y="3596312"/>
            <a:ext cx="3797427" cy="4013359"/>
            <a:chOff x="0" y="0"/>
            <a:chExt cx="5063236" cy="5351145"/>
          </a:xfrm>
        </p:grpSpPr>
        <p:sp>
          <p:nvSpPr>
            <p:cNvPr id="751" name="Google Shape;751;g364d9d40898_0_65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64d9d40898_0_65"/>
            <p:cNvSpPr/>
            <p:nvPr/>
          </p:nvSpPr>
          <p:spPr>
            <a:xfrm>
              <a:off x="2123571" y="2471040"/>
              <a:ext cx="816102" cy="831469"/>
            </a:xfrm>
            <a:custGeom>
              <a:avLst/>
              <a:gdLst/>
              <a:ahLst/>
              <a:cxnLst/>
              <a:rect l="l" t="t" r="r" b="b"/>
              <a:pathLst>
                <a:path w="816102" h="831469" extrusionOk="0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3" name="Google Shape;753;g364d9d40898_0_65"/>
            <p:cNvSpPr txBox="1"/>
            <p:nvPr/>
          </p:nvSpPr>
          <p:spPr>
            <a:xfrm>
              <a:off x="1238300" y="3624319"/>
              <a:ext cx="2586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Apple Messages for 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364d9d40898_0_65"/>
            <p:cNvSpPr/>
            <p:nvPr/>
          </p:nvSpPr>
          <p:spPr>
            <a:xfrm>
              <a:off x="1116400" y="583717"/>
              <a:ext cx="2830449" cy="1415161"/>
            </a:xfrm>
            <a:custGeom>
              <a:avLst/>
              <a:gdLst/>
              <a:ahLst/>
              <a:cxnLst/>
              <a:rect l="l" t="t" r="r" b="b"/>
              <a:pathLst>
                <a:path w="2830449" h="1415161" extrusionOk="0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755" name="Google Shape;755;g364d9d40898_0_65"/>
          <p:cNvGrpSpPr/>
          <p:nvPr/>
        </p:nvGrpSpPr>
        <p:grpSpPr>
          <a:xfrm>
            <a:off x="5278934" y="3596312"/>
            <a:ext cx="3797427" cy="4013359"/>
            <a:chOff x="0" y="0"/>
            <a:chExt cx="5063236" cy="5351145"/>
          </a:xfrm>
        </p:grpSpPr>
        <p:sp>
          <p:nvSpPr>
            <p:cNvPr id="756" name="Google Shape;756;g364d9d40898_0_65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364d9d40898_0_65"/>
            <p:cNvSpPr/>
            <p:nvPr/>
          </p:nvSpPr>
          <p:spPr>
            <a:xfrm>
              <a:off x="893997" y="952435"/>
              <a:ext cx="3275203" cy="692023"/>
            </a:xfrm>
            <a:custGeom>
              <a:avLst/>
              <a:gdLst/>
              <a:ahLst/>
              <a:cxnLst/>
              <a:rect l="l" t="t" r="r" b="b"/>
              <a:pathLst>
                <a:path w="3275203" h="692023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959"/>
              </a:stretch>
            </a:blipFill>
            <a:ln>
              <a:noFill/>
            </a:ln>
          </p:spPr>
        </p:sp>
        <p:sp>
          <p:nvSpPr>
            <p:cNvPr id="758" name="Google Shape;758;g364d9d40898_0_65"/>
            <p:cNvSpPr/>
            <p:nvPr/>
          </p:nvSpPr>
          <p:spPr>
            <a:xfrm>
              <a:off x="1289272" y="3003333"/>
              <a:ext cx="2484628" cy="1576451"/>
            </a:xfrm>
            <a:custGeom>
              <a:avLst/>
              <a:gdLst/>
              <a:ahLst/>
              <a:cxnLst/>
              <a:rect l="l" t="t" r="r" b="b"/>
              <a:pathLst>
                <a:path w="2484628" h="1576451" extrusionOk="0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l="-19708" t="-32687" r="-19859" b="-43288"/>
              </a:stretch>
            </a:blipFill>
            <a:ln>
              <a:noFill/>
            </a:ln>
          </p:spPr>
        </p:sp>
        <p:sp>
          <p:nvSpPr>
            <p:cNvPr id="759" name="Google Shape;759;g364d9d40898_0_65"/>
            <p:cNvSpPr/>
            <p:nvPr/>
          </p:nvSpPr>
          <p:spPr>
            <a:xfrm>
              <a:off x="1067635" y="1999696"/>
              <a:ext cx="2927985" cy="786384"/>
            </a:xfrm>
            <a:custGeom>
              <a:avLst/>
              <a:gdLst/>
              <a:ahLst/>
              <a:cxnLst/>
              <a:rect l="l" t="t" r="r" b="b"/>
              <a:pathLst>
                <a:path w="2927985" h="786384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t="-54707" b="-54707"/>
              </a:stretch>
            </a:blipFill>
            <a:ln>
              <a:noFill/>
            </a:ln>
          </p:spPr>
        </p:sp>
      </p:grpSp>
      <p:sp>
        <p:nvSpPr>
          <p:cNvPr id="760" name="Google Shape;760;g364d9d40898_0_65"/>
          <p:cNvSpPr/>
          <p:nvPr/>
        </p:nvSpPr>
        <p:spPr>
          <a:xfrm>
            <a:off x="8430710" y="8723981"/>
            <a:ext cx="1426579" cy="534319"/>
          </a:xfrm>
          <a:custGeom>
            <a:avLst/>
            <a:gdLst/>
            <a:ahLst/>
            <a:cxnLst/>
            <a:rect l="l" t="t" r="r" b="b"/>
            <a:pathLst>
              <a:path w="1426579" h="534319" extrusionOk="0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1" name="Google Shape;761;g364d9d40898_0_65"/>
          <p:cNvSpPr txBox="1"/>
          <p:nvPr/>
        </p:nvSpPr>
        <p:spPr>
          <a:xfrm>
            <a:off x="1284925" y="2292200"/>
            <a:ext cx="154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Somos aliados de gigantes globais: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g364d9d40898_0_6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589802" y="8222163"/>
            <a:ext cx="5698190" cy="19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364d9d40898_0_65"/>
          <p:cNvPicPr preferRelativeResize="0"/>
          <p:nvPr/>
        </p:nvPicPr>
        <p:blipFill rotWithShape="1">
          <a:blip r:embed="rId18">
            <a:alphaModFix/>
          </a:blip>
          <a:srcRect l="3920" t="27829"/>
          <a:stretch/>
        </p:blipFill>
        <p:spPr>
          <a:xfrm>
            <a:off x="0" y="5"/>
            <a:ext cx="5278924" cy="213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g364d9d40898_0_98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774" name="Google Shape;774;g364d9d40898_0_98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364d9d40898_0_98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76" name="Google Shape;776;g364d9d40898_0_98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59566" t="-22859" r="-58945" b="-23448"/>
              </a:stretch>
            </a:blipFill>
            <a:ln>
              <a:noFill/>
            </a:ln>
          </p:spPr>
        </p:sp>
        <p:sp>
          <p:nvSpPr>
            <p:cNvPr id="777" name="Google Shape;777;g364d9d40898_0_98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778" name="Google Shape;778;g364d9d40898_0_98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79" name="Google Shape;779;g364d9d40898_0_98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80" name="Google Shape;780;g364d9d40898_0_98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4028" t="-100404" r="-3869" b="-96684"/>
              </a:stretch>
            </a:blipFill>
            <a:ln>
              <a:noFill/>
            </a:ln>
          </p:spPr>
        </p:sp>
        <p:sp>
          <p:nvSpPr>
            <p:cNvPr id="781" name="Google Shape;781;g364d9d40898_0_98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82" name="Google Shape;782;g364d9d40898_0_98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g364d9d40898_0_98"/>
          <p:cNvGrpSpPr/>
          <p:nvPr/>
        </p:nvGrpSpPr>
        <p:grpSpPr>
          <a:xfrm>
            <a:off x="5193620" y="2924050"/>
            <a:ext cx="3674459" cy="3101435"/>
            <a:chOff x="0" y="0"/>
            <a:chExt cx="4899279" cy="4135247"/>
          </a:xfrm>
        </p:grpSpPr>
        <p:sp>
          <p:nvSpPr>
            <p:cNvPr id="784" name="Google Shape;784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64d9d40898_0_98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86" name="Google Shape;786;g364d9d40898_0_98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87" name="Google Shape;787;g364d9d40898_0_98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88" name="Google Shape;788;g364d9d40898_0_98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t="-56197" r="-9989" b="-56197"/>
              </a:stretch>
            </a:blipFill>
            <a:ln>
              <a:noFill/>
            </a:ln>
          </p:spPr>
        </p:sp>
        <p:sp>
          <p:nvSpPr>
            <p:cNvPr id="789" name="Google Shape;789;g364d9d40898_0_98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90" name="Google Shape;790;g364d9d40898_0_98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791" name="Google Shape;791;g364d9d40898_0_98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l="-10468" t="-81338" r="-8438" b="-89158"/>
              </a:stretch>
            </a:blipFill>
            <a:ln>
              <a:noFill/>
            </a:ln>
          </p:spPr>
        </p:sp>
        <p:sp>
          <p:nvSpPr>
            <p:cNvPr id="792" name="Google Shape;792;g364d9d40898_0_98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t="-129603" b="-120941"/>
              </a:stretch>
            </a:blipFill>
            <a:ln>
              <a:noFill/>
            </a:ln>
          </p:spPr>
        </p:sp>
        <p:sp>
          <p:nvSpPr>
            <p:cNvPr id="793" name="Google Shape;793;g364d9d40898_0_98"/>
            <p:cNvSpPr txBox="1"/>
            <p:nvPr/>
          </p:nvSpPr>
          <p:spPr>
            <a:xfrm>
              <a:off x="35104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Utilidade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g364d9d40898_0_98"/>
          <p:cNvGrpSpPr/>
          <p:nvPr/>
        </p:nvGrpSpPr>
        <p:grpSpPr>
          <a:xfrm>
            <a:off x="9390402" y="2924050"/>
            <a:ext cx="3674459" cy="3101435"/>
            <a:chOff x="0" y="0"/>
            <a:chExt cx="4899279" cy="4135247"/>
          </a:xfrm>
        </p:grpSpPr>
        <p:sp>
          <p:nvSpPr>
            <p:cNvPr id="795" name="Google Shape;795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364d9d40898_0_98"/>
            <p:cNvSpPr/>
            <p:nvPr/>
          </p:nvSpPr>
          <p:spPr>
            <a:xfrm>
              <a:off x="1935301" y="1283640"/>
              <a:ext cx="1138174" cy="468757"/>
            </a:xfrm>
            <a:custGeom>
              <a:avLst/>
              <a:gdLst/>
              <a:ahLst/>
              <a:cxnLst/>
              <a:rect l="l" t="t" r="r" b="b"/>
              <a:pathLst>
                <a:path w="1138174" h="468757" extrusionOk="0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797" name="Google Shape;797;g364d9d40898_0_98"/>
            <p:cNvSpPr/>
            <p:nvPr/>
          </p:nvSpPr>
          <p:spPr>
            <a:xfrm>
              <a:off x="327917" y="1182589"/>
              <a:ext cx="1096518" cy="522224"/>
            </a:xfrm>
            <a:custGeom>
              <a:avLst/>
              <a:gdLst/>
              <a:ahLst/>
              <a:cxnLst/>
              <a:rect l="l" t="t" r="r" b="b"/>
              <a:pathLst>
                <a:path w="1096518" h="522224" extrusionOk="0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798" name="Google Shape;798;g364d9d40898_0_98"/>
            <p:cNvSpPr/>
            <p:nvPr/>
          </p:nvSpPr>
          <p:spPr>
            <a:xfrm>
              <a:off x="332757" y="2110480"/>
              <a:ext cx="1281938" cy="321564"/>
            </a:xfrm>
            <a:custGeom>
              <a:avLst/>
              <a:gdLst/>
              <a:ahLst/>
              <a:cxnLst/>
              <a:rect l="l" t="t" r="r" b="b"/>
              <a:pathLst>
                <a:path w="1281938" h="321564" extrusionOk="0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r="-19" b="-10"/>
              </a:stretch>
            </a:blipFill>
            <a:ln>
              <a:noFill/>
            </a:ln>
          </p:spPr>
        </p:sp>
        <p:sp>
          <p:nvSpPr>
            <p:cNvPr id="799" name="Google Shape;799;g364d9d40898_0_98"/>
            <p:cNvSpPr/>
            <p:nvPr/>
          </p:nvSpPr>
          <p:spPr>
            <a:xfrm>
              <a:off x="246696" y="2837755"/>
              <a:ext cx="1457706" cy="591185"/>
            </a:xfrm>
            <a:custGeom>
              <a:avLst/>
              <a:gdLst/>
              <a:ahLst/>
              <a:cxnLst/>
              <a:rect l="l" t="t" r="r" b="b"/>
              <a:pathLst>
                <a:path w="1457706" h="591185" extrusionOk="0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t="-66998" b="-79537"/>
              </a:stretch>
            </a:blipFill>
            <a:ln>
              <a:noFill/>
            </a:ln>
          </p:spPr>
        </p:sp>
        <p:sp>
          <p:nvSpPr>
            <p:cNvPr id="800" name="Google Shape;800;g364d9d40898_0_98"/>
            <p:cNvSpPr/>
            <p:nvPr/>
          </p:nvSpPr>
          <p:spPr>
            <a:xfrm>
              <a:off x="2096397" y="2790240"/>
              <a:ext cx="824865" cy="628396"/>
            </a:xfrm>
            <a:custGeom>
              <a:avLst/>
              <a:gdLst/>
              <a:ahLst/>
              <a:cxnLst/>
              <a:rect l="l" t="t" r="r" b="b"/>
              <a:pathLst>
                <a:path w="824865" h="628396" extrusionOk="0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801" name="Google Shape;801;g364d9d40898_0_98"/>
            <p:cNvSpPr/>
            <p:nvPr/>
          </p:nvSpPr>
          <p:spPr>
            <a:xfrm>
              <a:off x="1959291" y="2102184"/>
              <a:ext cx="1107948" cy="338201"/>
            </a:xfrm>
            <a:custGeom>
              <a:avLst/>
              <a:gdLst/>
              <a:ahLst/>
              <a:cxnLst/>
              <a:rect l="l" t="t" r="r" b="b"/>
              <a:pathLst>
                <a:path w="1107948" h="338201" extrusionOk="0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 t="-226467" b="-9"/>
              </a:stretch>
            </a:blipFill>
            <a:ln>
              <a:noFill/>
            </a:ln>
          </p:spPr>
        </p:sp>
        <p:sp>
          <p:nvSpPr>
            <p:cNvPr id="802" name="Google Shape;802;g364d9d40898_0_98"/>
            <p:cNvSpPr/>
            <p:nvPr/>
          </p:nvSpPr>
          <p:spPr>
            <a:xfrm>
              <a:off x="3304885" y="2086936"/>
              <a:ext cx="1487932" cy="357505"/>
            </a:xfrm>
            <a:custGeom>
              <a:avLst/>
              <a:gdLst/>
              <a:ahLst/>
              <a:cxnLst/>
              <a:rect l="l" t="t" r="r" b="b"/>
              <a:pathLst>
                <a:path w="1487932" h="357505" extrusionOk="0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03" name="Google Shape;803;g364d9d40898_0_98" descr="Ajinomoto Logo – PNG e Vetor – Download de Logo"/>
            <p:cNvSpPr/>
            <p:nvPr/>
          </p:nvSpPr>
          <p:spPr>
            <a:xfrm>
              <a:off x="3511645" y="2749243"/>
              <a:ext cx="1074420" cy="786003"/>
            </a:xfrm>
            <a:custGeom>
              <a:avLst/>
              <a:gdLst/>
              <a:ahLst/>
              <a:cxnLst/>
              <a:rect l="l" t="t" r="r" b="b"/>
              <a:pathLst>
                <a:path w="1074420" h="786003" extrusionOk="0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04" name="Google Shape;804;g364d9d40898_0_98"/>
            <p:cNvSpPr/>
            <p:nvPr/>
          </p:nvSpPr>
          <p:spPr>
            <a:xfrm>
              <a:off x="3375440" y="1044024"/>
              <a:ext cx="1236345" cy="724281"/>
            </a:xfrm>
            <a:custGeom>
              <a:avLst/>
              <a:gdLst/>
              <a:ahLst/>
              <a:cxnLst/>
              <a:rect l="l" t="t" r="r" b="b"/>
              <a:pathLst>
                <a:path w="1236345" h="724281" extrusionOk="0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 t="-40498" b="-30179"/>
              </a:stretch>
            </a:blipFill>
            <a:ln>
              <a:noFill/>
            </a:ln>
          </p:spPr>
        </p:sp>
        <p:sp>
          <p:nvSpPr>
            <p:cNvPr id="805" name="Google Shape;805;g364d9d40898_0_98"/>
            <p:cNvSpPr txBox="1"/>
            <p:nvPr/>
          </p:nvSpPr>
          <p:spPr>
            <a:xfrm>
              <a:off x="35643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Alimentação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g364d9d40898_0_98"/>
          <p:cNvGrpSpPr/>
          <p:nvPr/>
        </p:nvGrpSpPr>
        <p:grpSpPr>
          <a:xfrm>
            <a:off x="13598702" y="2924050"/>
            <a:ext cx="3674459" cy="3101435"/>
            <a:chOff x="0" y="0"/>
            <a:chExt cx="4899279" cy="4135247"/>
          </a:xfrm>
        </p:grpSpPr>
        <p:sp>
          <p:nvSpPr>
            <p:cNvPr id="807" name="Google Shape;807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64d9d40898_0_98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 b="-10969"/>
              </a:stretch>
            </a:blipFill>
            <a:ln>
              <a:noFill/>
            </a:ln>
          </p:spPr>
        </p:sp>
        <p:sp>
          <p:nvSpPr>
            <p:cNvPr id="809" name="Google Shape;809;g364d9d40898_0_98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10" name="Google Shape;810;g364d9d40898_0_98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11" name="Google Shape;811;g364d9d40898_0_98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12" name="Google Shape;812;g364d9d40898_0_98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 r="-112888" b="-739"/>
              </a:stretch>
            </a:blipFill>
            <a:ln>
              <a:noFill/>
            </a:ln>
          </p:spPr>
        </p:sp>
        <p:sp>
          <p:nvSpPr>
            <p:cNvPr id="813" name="Google Shape;813;g364d9d40898_0_98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 r="-19209" b="9"/>
              </a:stretch>
            </a:blipFill>
            <a:ln>
              <a:noFill/>
            </a:ln>
          </p:spPr>
        </p:sp>
        <p:sp>
          <p:nvSpPr>
            <p:cNvPr id="814" name="Google Shape;814;g364d9d40898_0_98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15" name="Google Shape;815;g364d9d40898_0_98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 r="-21488"/>
              </a:stretch>
            </a:blipFill>
            <a:ln>
              <a:noFill/>
            </a:ln>
          </p:spPr>
        </p:sp>
        <p:sp>
          <p:nvSpPr>
            <p:cNvPr id="816" name="Google Shape;816;g364d9d40898_0_98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 l="-68659" t="-81816" r="-90159" b="-81785"/>
              </a:stretch>
            </a:blipFill>
            <a:ln>
              <a:noFill/>
            </a:ln>
          </p:spPr>
        </p:sp>
        <p:sp>
          <p:nvSpPr>
            <p:cNvPr id="817" name="Google Shape;817;g364d9d40898_0_98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18" name="Google Shape;818;g364d9d40898_0_98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19" name="Google Shape;819;g364d9d40898_0_98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20" name="Google Shape;820;g364d9d40898_0_98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 b="-27158"/>
              </a:stretch>
            </a:blipFill>
            <a:ln>
              <a:noFill/>
            </a:ln>
          </p:spPr>
        </p:sp>
        <p:sp>
          <p:nvSpPr>
            <p:cNvPr id="821" name="Google Shape;821;g364d9d40898_0_98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 r="-36249"/>
              </a:stretch>
            </a:blipFill>
            <a:ln>
              <a:noFill/>
            </a:ln>
          </p:spPr>
        </p:sp>
        <p:sp>
          <p:nvSpPr>
            <p:cNvPr id="822" name="Google Shape;822;g364d9d40898_0_98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23" name="Google Shape;823;g364d9d40898_0_98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Others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4" name="Google Shape;824;g364d9d40898_0_98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825" name="Google Shape;825;g364d9d40898_0_98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364d9d40898_0_98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 r="-10" b="9"/>
              </a:stretch>
            </a:blipFill>
            <a:ln>
              <a:noFill/>
            </a:ln>
          </p:spPr>
        </p:sp>
        <p:sp>
          <p:nvSpPr>
            <p:cNvPr id="827" name="Google Shape;827;g364d9d40898_0_98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28" name="Google Shape;828;g364d9d40898_0_98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29" name="Google Shape;829;g364d9d40898_0_98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830" name="Google Shape;830;g364d9d40898_0_98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831" name="Google Shape;831;g364d9d40898_0_98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2" name="Google Shape;832;g364d9d40898_0_98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 t="-50258" b="-37969"/>
              </a:stretch>
            </a:blipFill>
            <a:ln>
              <a:noFill/>
            </a:ln>
          </p:spPr>
        </p:sp>
        <p:sp>
          <p:nvSpPr>
            <p:cNvPr id="833" name="Google Shape;833;g364d9d40898_0_98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34" name="Google Shape;834;g364d9d40898_0_98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g364d9d40898_0_98"/>
          <p:cNvGrpSpPr/>
          <p:nvPr/>
        </p:nvGrpSpPr>
        <p:grpSpPr>
          <a:xfrm>
            <a:off x="5193620" y="6526660"/>
            <a:ext cx="3674459" cy="3101435"/>
            <a:chOff x="0" y="0"/>
            <a:chExt cx="4899279" cy="4135247"/>
          </a:xfrm>
        </p:grpSpPr>
        <p:sp>
          <p:nvSpPr>
            <p:cNvPr id="836" name="Google Shape;836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364d9d40898_0_98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 r="-29"/>
              </a:stretch>
            </a:blipFill>
            <a:ln>
              <a:noFill/>
            </a:ln>
          </p:spPr>
        </p:sp>
        <p:sp>
          <p:nvSpPr>
            <p:cNvPr id="838" name="Google Shape;838;g364d9d40898_0_98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39" name="Google Shape;839;g364d9d40898_0_98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0" name="Google Shape;840;g364d9d40898_0_98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1" name="Google Shape;841;g364d9d40898_0_98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4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842" name="Google Shape;842;g364d9d40898_0_98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5">
                <a:alphaModFix/>
              </a:blip>
              <a:stretch>
                <a:fillRect r="-99" b="9"/>
              </a:stretch>
            </a:blipFill>
            <a:ln>
              <a:noFill/>
            </a:ln>
          </p:spPr>
        </p:sp>
        <p:sp>
          <p:nvSpPr>
            <p:cNvPr id="843" name="Google Shape;843;g364d9d40898_0_98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6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844" name="Google Shape;844;g364d9d40898_0_98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5" name="Google Shape;845;g364d9d40898_0_98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8">
                <a:alphaModFix/>
              </a:blip>
              <a:stretch>
                <a:fillRect l="-10629" t="-63357" r="-10479" b="-63518"/>
              </a:stretch>
            </a:blipFill>
            <a:ln>
              <a:noFill/>
            </a:ln>
          </p:spPr>
        </p:sp>
        <p:sp>
          <p:nvSpPr>
            <p:cNvPr id="846" name="Google Shape;846;g364d9d40898_0_98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9">
                <a:alphaModFix/>
              </a:blip>
              <a:stretch>
                <a:fillRect b="-18369"/>
              </a:stretch>
            </a:blipFill>
            <a:ln>
              <a:noFill/>
            </a:ln>
          </p:spPr>
        </p:sp>
        <p:sp>
          <p:nvSpPr>
            <p:cNvPr id="847" name="Google Shape;847;g364d9d40898_0_98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8" name="Google Shape;848;g364d9d40898_0_98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9" name="Google Shape;849;g364d9d40898_0_98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2">
                <a:alphaModFix/>
              </a:blip>
              <a:stretch>
                <a:fillRect t="-58696" b="-68467"/>
              </a:stretch>
            </a:blipFill>
            <a:ln>
              <a:noFill/>
            </a:ln>
          </p:spPr>
        </p:sp>
        <p:sp>
          <p:nvSpPr>
            <p:cNvPr id="850" name="Google Shape;850;g364d9d40898_0_98"/>
            <p:cNvSpPr txBox="1"/>
            <p:nvPr/>
          </p:nvSpPr>
          <p:spPr>
            <a:xfrm>
              <a:off x="351041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g364d9d40898_0_98"/>
          <p:cNvGrpSpPr/>
          <p:nvPr/>
        </p:nvGrpSpPr>
        <p:grpSpPr>
          <a:xfrm>
            <a:off x="9390402" y="6526660"/>
            <a:ext cx="3674459" cy="3101435"/>
            <a:chOff x="0" y="0"/>
            <a:chExt cx="4899279" cy="4135247"/>
          </a:xfrm>
        </p:grpSpPr>
        <p:sp>
          <p:nvSpPr>
            <p:cNvPr id="852" name="Google Shape;852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364d9d40898_0_98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3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854" name="Google Shape;854;g364d9d40898_0_98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4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855" name="Google Shape;855;g364d9d40898_0_98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5">
                <a:alphaModFix/>
              </a:blip>
              <a:stretch>
                <a:fillRect t="-145927" b="9"/>
              </a:stretch>
            </a:blipFill>
            <a:ln>
              <a:noFill/>
            </a:ln>
          </p:spPr>
        </p:sp>
        <p:sp>
          <p:nvSpPr>
            <p:cNvPr id="856" name="Google Shape;856;g364d9d40898_0_98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7" name="Google Shape;857;g364d9d40898_0_98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7">
                <a:alphaModFix/>
              </a:blip>
              <a:stretch>
                <a:fillRect t="-110197" b="-27948"/>
              </a:stretch>
            </a:blipFill>
            <a:ln>
              <a:noFill/>
            </a:ln>
          </p:spPr>
        </p:sp>
        <p:sp>
          <p:nvSpPr>
            <p:cNvPr id="858" name="Google Shape;858;g364d9d40898_0_98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859" name="Google Shape;859;g364d9d40898_0_98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0" name="Google Shape;860;g364d9d40898_0_98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0">
                <a:alphaModFix/>
              </a:blip>
              <a:stretch>
                <a:fillRect l="-23029" t="-29058" r="-23039" b="-29058"/>
              </a:stretch>
            </a:blipFill>
            <a:ln>
              <a:noFill/>
            </a:ln>
          </p:spPr>
        </p:sp>
        <p:sp>
          <p:nvSpPr>
            <p:cNvPr id="861" name="Google Shape;861;g364d9d40898_0_98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1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862" name="Google Shape;862;g364d9d40898_0_98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3" name="Google Shape;863;g364d9d40898_0_98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4" name="Google Shape;864;g364d9d40898_0_98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5" name="Google Shape;865;g364d9d40898_0_98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5">
                <a:alphaModFix/>
              </a:blip>
              <a:stretch>
                <a:fillRect l="-19089" t="-54156" r="-12109" b="-60307"/>
              </a:stretch>
            </a:blipFill>
            <a:ln>
              <a:noFill/>
            </a:ln>
          </p:spPr>
        </p:sp>
        <p:sp>
          <p:nvSpPr>
            <p:cNvPr id="866" name="Google Shape;866;g364d9d40898_0_98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g364d9d40898_0_98"/>
          <p:cNvGrpSpPr/>
          <p:nvPr/>
        </p:nvGrpSpPr>
        <p:grpSpPr>
          <a:xfrm>
            <a:off x="13598702" y="6526660"/>
            <a:ext cx="3674459" cy="3101435"/>
            <a:chOff x="0" y="0"/>
            <a:chExt cx="4899279" cy="4135247"/>
          </a:xfrm>
        </p:grpSpPr>
        <p:sp>
          <p:nvSpPr>
            <p:cNvPr id="868" name="Google Shape;868;g364d9d40898_0_98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364d9d40898_0_98"/>
            <p:cNvSpPr/>
            <p:nvPr/>
          </p:nvSpPr>
          <p:spPr>
            <a:xfrm>
              <a:off x="622624" y="2358872"/>
              <a:ext cx="751332" cy="751459"/>
            </a:xfrm>
            <a:custGeom>
              <a:avLst/>
              <a:gdLst/>
              <a:ahLst/>
              <a:cxnLst/>
              <a:rect l="l" t="t" r="r" b="b"/>
              <a:pathLst>
                <a:path w="751332" h="751459" extrusionOk="0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6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870" name="Google Shape;870;g364d9d40898_0_98"/>
            <p:cNvSpPr/>
            <p:nvPr/>
          </p:nvSpPr>
          <p:spPr>
            <a:xfrm>
              <a:off x="2905499" y="1077424"/>
              <a:ext cx="955802" cy="861060"/>
            </a:xfrm>
            <a:custGeom>
              <a:avLst/>
              <a:gdLst/>
              <a:ahLst/>
              <a:cxnLst/>
              <a:rect l="l" t="t" r="r" b="b"/>
              <a:pathLst>
                <a:path w="955802" h="861060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7">
                <a:alphaModFix/>
              </a:blip>
              <a:stretch>
                <a:fillRect l="-33587" r="-33109" b="-79607"/>
              </a:stretch>
            </a:blipFill>
            <a:ln>
              <a:noFill/>
            </a:ln>
          </p:spPr>
        </p:sp>
        <p:sp>
          <p:nvSpPr>
            <p:cNvPr id="871" name="Google Shape;871;g364d9d40898_0_98"/>
            <p:cNvSpPr/>
            <p:nvPr/>
          </p:nvSpPr>
          <p:spPr>
            <a:xfrm>
              <a:off x="3358536" y="2287947"/>
              <a:ext cx="931037" cy="893318"/>
            </a:xfrm>
            <a:custGeom>
              <a:avLst/>
              <a:gdLst/>
              <a:ahLst/>
              <a:cxnLst/>
              <a:rect l="l" t="t" r="r" b="b"/>
              <a:pathLst>
                <a:path w="931037" h="893318" extrusionOk="0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72" name="Google Shape;872;g364d9d40898_0_98"/>
            <p:cNvSpPr/>
            <p:nvPr/>
          </p:nvSpPr>
          <p:spPr>
            <a:xfrm>
              <a:off x="1820325" y="2515459"/>
              <a:ext cx="1091946" cy="438277"/>
            </a:xfrm>
            <a:custGeom>
              <a:avLst/>
              <a:gdLst/>
              <a:ahLst/>
              <a:cxnLst/>
              <a:rect l="l" t="t" r="r" b="b"/>
              <a:pathLst>
                <a:path w="1091946" h="438277" extrusionOk="0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73" name="Google Shape;873;g364d9d40898_0_98"/>
            <p:cNvSpPr/>
            <p:nvPr/>
          </p:nvSpPr>
          <p:spPr>
            <a:xfrm>
              <a:off x="843211" y="1371501"/>
              <a:ext cx="1572768" cy="474726"/>
            </a:xfrm>
            <a:custGeom>
              <a:avLst/>
              <a:gdLst/>
              <a:ahLst/>
              <a:cxnLst/>
              <a:rect l="l" t="t" r="r" b="b"/>
              <a:pathLst>
                <a:path w="1572768" h="474726" extrusionOk="0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74" name="Google Shape;874;g364d9d40898_0_98"/>
            <p:cNvSpPr txBox="1"/>
            <p:nvPr/>
          </p:nvSpPr>
          <p:spPr>
            <a:xfrm>
              <a:off x="346465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Telecom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g364d9d40898_0_98"/>
          <p:cNvSpPr txBox="1"/>
          <p:nvPr/>
        </p:nvSpPr>
        <p:spPr>
          <a:xfrm>
            <a:off x="916329" y="680296"/>
            <a:ext cx="8113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As maiores e melhores empresas globais confiam nas soluções </a:t>
            </a:r>
            <a:endParaRPr sz="1400" b="0" i="0" u="none" strike="noStrike" cap="non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364d9d40898_0_98"/>
          <p:cNvSpPr/>
          <p:nvPr/>
        </p:nvSpPr>
        <p:spPr>
          <a:xfrm>
            <a:off x="9029526" y="890512"/>
            <a:ext cx="2503394" cy="934076"/>
          </a:xfrm>
          <a:custGeom>
            <a:avLst/>
            <a:gdLst/>
            <a:ahLst/>
            <a:cxnLst/>
            <a:rect l="l" t="t" r="r" b="b"/>
            <a:pathLst>
              <a:path w="1900109" h="711677" extrusionOk="0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776a57a795_0_214"/>
          <p:cNvSpPr txBox="1"/>
          <p:nvPr/>
        </p:nvSpPr>
        <p:spPr>
          <a:xfrm>
            <a:off x="2465800" y="3796925"/>
            <a:ext cx="11224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 de Projeto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g3776a57a795_0_214"/>
          <p:cNvGrpSpPr/>
          <p:nvPr/>
        </p:nvGrpSpPr>
        <p:grpSpPr>
          <a:xfrm>
            <a:off x="4934020" y="5263025"/>
            <a:ext cx="4017454" cy="1204450"/>
            <a:chOff x="3508270" y="5538975"/>
            <a:chExt cx="4017454" cy="1204450"/>
          </a:xfrm>
        </p:grpSpPr>
        <p:pic>
          <p:nvPicPr>
            <p:cNvPr id="889" name="Google Shape;889;g3776a57a795_0_214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g3776a57a795_0_214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1" name="Google Shape;891;g3776a57a795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550028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1263</Words>
  <Application>Microsoft Office PowerPoint</Application>
  <PresentationFormat>Personalizar</PresentationFormat>
  <Paragraphs>281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24</vt:i4>
      </vt:variant>
    </vt:vector>
  </HeadingPairs>
  <TitlesOfParts>
    <vt:vector size="45" baseType="lpstr">
      <vt:lpstr>Lexend Deca</vt:lpstr>
      <vt:lpstr>Calibri</vt:lpstr>
      <vt:lpstr>Maven Pro</vt:lpstr>
      <vt:lpstr>Nunito Sans ExtraBold</vt:lpstr>
      <vt:lpstr>Lexend</vt:lpstr>
      <vt:lpstr>Helvetica Neue</vt:lpstr>
      <vt:lpstr>Lexend Light</vt:lpstr>
      <vt:lpstr>Arial</vt:lpstr>
      <vt:lpstr>Lucida Sans</vt:lpstr>
      <vt:lpstr>Rubik</vt:lpstr>
      <vt:lpstr>Lexend Medium</vt:lpstr>
      <vt:lpstr>Lexend Black</vt:lpstr>
      <vt:lpstr>Maven Pro Medium</vt:lpstr>
      <vt:lpstr>Rubik Light</vt:lpstr>
      <vt:lpstr>Maven Pro Black</vt:lpstr>
      <vt:lpstr>Lexend ExtraBold</vt:lpstr>
      <vt:lpstr>Office Theme</vt:lpstr>
      <vt:lpstr>Simple Light</vt:lpstr>
      <vt:lpstr>Simple Dark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Empresas que confiam 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User</cp:lastModifiedBy>
  <cp:revision>3</cp:revision>
  <dcterms:created xsi:type="dcterms:W3CDTF">2006-08-16T00:00:00Z</dcterms:created>
  <dcterms:modified xsi:type="dcterms:W3CDTF">2026-02-27T12:24:34Z</dcterms:modified>
</cp:coreProperties>
</file>